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486" r:id="rId2"/>
    <p:sldId id="268" r:id="rId3"/>
    <p:sldId id="508" r:id="rId4"/>
    <p:sldId id="494" r:id="rId5"/>
    <p:sldId id="487" r:id="rId6"/>
    <p:sldId id="483" r:id="rId7"/>
    <p:sldId id="484" r:id="rId8"/>
    <p:sldId id="485" r:id="rId9"/>
    <p:sldId id="509" r:id="rId10"/>
    <p:sldId id="477" r:id="rId11"/>
    <p:sldId id="271" r:id="rId12"/>
    <p:sldId id="409" r:id="rId13"/>
    <p:sldId id="27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vedi@soyuztechnologies.com" initials="c" lastIdx="1" clrIdx="0">
    <p:extLst>
      <p:ext uri="{19B8F6BF-5375-455C-9EA6-DF929625EA0E}">
        <p15:presenceInfo xmlns:p15="http://schemas.microsoft.com/office/powerpoint/2012/main" userId="eea0e64e96b772a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65" autoAdjust="0"/>
    <p:restoredTop sz="94660"/>
  </p:normalViewPr>
  <p:slideViewPr>
    <p:cSldViewPr snapToGrid="0">
      <p:cViewPr varScale="1">
        <p:scale>
          <a:sx n="83" d="100"/>
          <a:sy n="83" d="100"/>
        </p:scale>
        <p:origin x="66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2.png>
</file>

<file path=ppt/media/image3.jpeg>
</file>

<file path=ppt/media/image4.jpeg>
</file>

<file path=ppt/media/image5.png>
</file>

<file path=ppt/media/image6.pn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31FD0C-F1EC-40D9-8DD3-27B00E595AAE}" type="datetimeFigureOut">
              <a:rPr lang="en-US" smtClean="0"/>
              <a:t>9/20/2021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7FE599-0E75-47FC-8ADC-F240612E6EA6}" type="slidenum">
              <a:rPr lang="en-US" smtClean="0"/>
              <a:t>‹#›</a:t>
            </a:fld>
            <a:endParaRPr lang="en-US"/>
          </a:p>
        </p:txBody>
      </p:sp>
    </p:spTree>
    <p:extLst>
      <p:ext uri="{BB962C8B-B14F-4D97-AF65-F5344CB8AC3E}">
        <p14:creationId xmlns:p14="http://schemas.microsoft.com/office/powerpoint/2010/main" val="3286907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701775E-EDE2-4DE5-A02D-A8BD8C6F6AC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3034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A1A69-D4AC-4BAE-8AEC-5488ACFFF3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4C1973-A82C-40D5-AB36-756D0845A4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81E871-19B1-49C1-A36B-FCC6B5FC7C11}"/>
              </a:ext>
            </a:extLst>
          </p:cNvPr>
          <p:cNvSpPr>
            <a:spLocks noGrp="1"/>
          </p:cNvSpPr>
          <p:nvPr>
            <p:ph type="dt" sz="half" idx="10"/>
          </p:nvPr>
        </p:nvSpPr>
        <p:spPr/>
        <p:txBody>
          <a:bodyPr/>
          <a:lstStyle/>
          <a:p>
            <a:fld id="{07B72112-700F-45A2-813E-4519D38AFB13}" type="datetimeFigureOut">
              <a:rPr lang="en-US" smtClean="0"/>
              <a:t>9/20/2021</a:t>
            </a:fld>
            <a:endParaRPr lang="en-US"/>
          </a:p>
        </p:txBody>
      </p:sp>
      <p:sp>
        <p:nvSpPr>
          <p:cNvPr id="5" name="Footer Placeholder 4">
            <a:extLst>
              <a:ext uri="{FF2B5EF4-FFF2-40B4-BE49-F238E27FC236}">
                <a16:creationId xmlns:a16="http://schemas.microsoft.com/office/drawing/2014/main" id="{E495E3A2-6F7E-4D58-9C06-A0B9BD8464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4778A9-D0DF-4A8C-9117-19AA1DE43297}"/>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597224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39DE-1BF2-490A-B2F3-D89000C7AB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1703F6-18C6-4915-AA9B-DD811743E5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DC1A75-DFB4-43C9-AE12-E64AFE960512}"/>
              </a:ext>
            </a:extLst>
          </p:cNvPr>
          <p:cNvSpPr>
            <a:spLocks noGrp="1"/>
          </p:cNvSpPr>
          <p:nvPr>
            <p:ph type="dt" sz="half" idx="10"/>
          </p:nvPr>
        </p:nvSpPr>
        <p:spPr/>
        <p:txBody>
          <a:bodyPr/>
          <a:lstStyle/>
          <a:p>
            <a:fld id="{07B72112-700F-45A2-813E-4519D38AFB13}" type="datetimeFigureOut">
              <a:rPr lang="en-US" smtClean="0"/>
              <a:t>9/20/2021</a:t>
            </a:fld>
            <a:endParaRPr lang="en-US"/>
          </a:p>
        </p:txBody>
      </p:sp>
      <p:sp>
        <p:nvSpPr>
          <p:cNvPr id="5" name="Footer Placeholder 4">
            <a:extLst>
              <a:ext uri="{FF2B5EF4-FFF2-40B4-BE49-F238E27FC236}">
                <a16:creationId xmlns:a16="http://schemas.microsoft.com/office/drawing/2014/main" id="{565822F4-4499-4C8F-A714-10C53643E6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AC0B2F-E803-45A1-813F-E242980249D3}"/>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925312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41D9BF5-ABA6-45B7-8C7D-50AD182997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3452DC-4A66-4BE8-B480-AF467811D2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CC77A6-ABB2-4306-B565-67CA5D406236}"/>
              </a:ext>
            </a:extLst>
          </p:cNvPr>
          <p:cNvSpPr>
            <a:spLocks noGrp="1"/>
          </p:cNvSpPr>
          <p:nvPr>
            <p:ph type="dt" sz="half" idx="10"/>
          </p:nvPr>
        </p:nvSpPr>
        <p:spPr/>
        <p:txBody>
          <a:bodyPr/>
          <a:lstStyle/>
          <a:p>
            <a:fld id="{07B72112-700F-45A2-813E-4519D38AFB13}" type="datetimeFigureOut">
              <a:rPr lang="en-US" smtClean="0"/>
              <a:t>9/20/2021</a:t>
            </a:fld>
            <a:endParaRPr lang="en-US"/>
          </a:p>
        </p:txBody>
      </p:sp>
      <p:sp>
        <p:nvSpPr>
          <p:cNvPr id="5" name="Footer Placeholder 4">
            <a:extLst>
              <a:ext uri="{FF2B5EF4-FFF2-40B4-BE49-F238E27FC236}">
                <a16:creationId xmlns:a16="http://schemas.microsoft.com/office/drawing/2014/main" id="{C85491DF-19CF-4754-B5CA-C1E65DCC18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762CCF-9DE9-437C-A9AF-49603B7CCA4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628927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E9806-D1CD-417A-B5BE-B619CCC7F7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2D300F-9263-4847-81FC-0A1C3C55E9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41853A-DE4C-4A1A-B0FA-3C4904CC8719}"/>
              </a:ext>
            </a:extLst>
          </p:cNvPr>
          <p:cNvSpPr>
            <a:spLocks noGrp="1"/>
          </p:cNvSpPr>
          <p:nvPr>
            <p:ph type="dt" sz="half" idx="10"/>
          </p:nvPr>
        </p:nvSpPr>
        <p:spPr/>
        <p:txBody>
          <a:bodyPr/>
          <a:lstStyle/>
          <a:p>
            <a:fld id="{07B72112-700F-45A2-813E-4519D38AFB13}" type="datetimeFigureOut">
              <a:rPr lang="en-US" smtClean="0"/>
              <a:t>9/20/2021</a:t>
            </a:fld>
            <a:endParaRPr lang="en-US"/>
          </a:p>
        </p:txBody>
      </p:sp>
      <p:sp>
        <p:nvSpPr>
          <p:cNvPr id="5" name="Footer Placeholder 4">
            <a:extLst>
              <a:ext uri="{FF2B5EF4-FFF2-40B4-BE49-F238E27FC236}">
                <a16:creationId xmlns:a16="http://schemas.microsoft.com/office/drawing/2014/main" id="{ECFE4B27-F250-425A-81CD-1F1706BD20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FB97A-8823-46C7-91C9-FEBAC11C28F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238426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E2A02-D8A0-42E4-B6D4-EA106BD372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B2964F-FBCA-4D5C-ACFF-496969D9DF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84C233-2707-46EC-9A0A-FEA659791C56}"/>
              </a:ext>
            </a:extLst>
          </p:cNvPr>
          <p:cNvSpPr>
            <a:spLocks noGrp="1"/>
          </p:cNvSpPr>
          <p:nvPr>
            <p:ph type="dt" sz="half" idx="10"/>
          </p:nvPr>
        </p:nvSpPr>
        <p:spPr/>
        <p:txBody>
          <a:bodyPr/>
          <a:lstStyle/>
          <a:p>
            <a:fld id="{07B72112-700F-45A2-813E-4519D38AFB13}" type="datetimeFigureOut">
              <a:rPr lang="en-US" smtClean="0"/>
              <a:t>9/20/2021</a:t>
            </a:fld>
            <a:endParaRPr lang="en-US"/>
          </a:p>
        </p:txBody>
      </p:sp>
      <p:sp>
        <p:nvSpPr>
          <p:cNvPr id="5" name="Footer Placeholder 4">
            <a:extLst>
              <a:ext uri="{FF2B5EF4-FFF2-40B4-BE49-F238E27FC236}">
                <a16:creationId xmlns:a16="http://schemas.microsoft.com/office/drawing/2014/main" id="{5DA5891A-C7DA-44DD-B571-F3D228DA79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B5D4F0-9058-4C21-88FB-252AA932A7A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854657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56742-C1D0-4713-950E-F2F1814E35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E4DEA1-37D6-4BA3-B93A-8D54E89387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A9F8CF-0CDC-4EFA-9C35-765452C44EB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6A7E90-7DE6-4AB0-8644-4E0177D6F579}"/>
              </a:ext>
            </a:extLst>
          </p:cNvPr>
          <p:cNvSpPr>
            <a:spLocks noGrp="1"/>
          </p:cNvSpPr>
          <p:nvPr>
            <p:ph type="dt" sz="half" idx="10"/>
          </p:nvPr>
        </p:nvSpPr>
        <p:spPr/>
        <p:txBody>
          <a:bodyPr/>
          <a:lstStyle/>
          <a:p>
            <a:fld id="{07B72112-700F-45A2-813E-4519D38AFB13}" type="datetimeFigureOut">
              <a:rPr lang="en-US" smtClean="0"/>
              <a:t>9/20/2021</a:t>
            </a:fld>
            <a:endParaRPr lang="en-US"/>
          </a:p>
        </p:txBody>
      </p:sp>
      <p:sp>
        <p:nvSpPr>
          <p:cNvPr id="6" name="Footer Placeholder 5">
            <a:extLst>
              <a:ext uri="{FF2B5EF4-FFF2-40B4-BE49-F238E27FC236}">
                <a16:creationId xmlns:a16="http://schemas.microsoft.com/office/drawing/2014/main" id="{9879AE3F-025E-4A0B-85E2-313AA51106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71362A-8A21-478D-B27E-7E2944420C25}"/>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578346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537B8-DDE6-4377-8CFF-F649B7743C8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C71A6D-2C98-43E4-A53A-E9F986DBBB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BF75DA-220B-451D-8748-7269AED86B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FF8C04-5A30-4C27-9E12-FEEBF0BDF8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D47C6D-7FFA-4C18-94FA-C3F31203799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2E6365-D868-4DF7-A612-E4ECE22826C0}"/>
              </a:ext>
            </a:extLst>
          </p:cNvPr>
          <p:cNvSpPr>
            <a:spLocks noGrp="1"/>
          </p:cNvSpPr>
          <p:nvPr>
            <p:ph type="dt" sz="half" idx="10"/>
          </p:nvPr>
        </p:nvSpPr>
        <p:spPr/>
        <p:txBody>
          <a:bodyPr/>
          <a:lstStyle/>
          <a:p>
            <a:fld id="{07B72112-700F-45A2-813E-4519D38AFB13}" type="datetimeFigureOut">
              <a:rPr lang="en-US" smtClean="0"/>
              <a:t>9/20/2021</a:t>
            </a:fld>
            <a:endParaRPr lang="en-US"/>
          </a:p>
        </p:txBody>
      </p:sp>
      <p:sp>
        <p:nvSpPr>
          <p:cNvPr id="8" name="Footer Placeholder 7">
            <a:extLst>
              <a:ext uri="{FF2B5EF4-FFF2-40B4-BE49-F238E27FC236}">
                <a16:creationId xmlns:a16="http://schemas.microsoft.com/office/drawing/2014/main" id="{8ACC35B7-9F28-4539-B9DC-393E0FBD7F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2DA4A7-E798-40CC-B002-E0AF30E8877D}"/>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15204776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5BB88-4941-4586-9136-EC0FC544BC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336A2B-5C3E-4DD3-BE32-C4EC6BBBDCE3}"/>
              </a:ext>
            </a:extLst>
          </p:cNvPr>
          <p:cNvSpPr>
            <a:spLocks noGrp="1"/>
          </p:cNvSpPr>
          <p:nvPr>
            <p:ph type="dt" sz="half" idx="10"/>
          </p:nvPr>
        </p:nvSpPr>
        <p:spPr/>
        <p:txBody>
          <a:bodyPr/>
          <a:lstStyle/>
          <a:p>
            <a:fld id="{07B72112-700F-45A2-813E-4519D38AFB13}" type="datetimeFigureOut">
              <a:rPr lang="en-US" smtClean="0"/>
              <a:t>9/20/2021</a:t>
            </a:fld>
            <a:endParaRPr lang="en-US"/>
          </a:p>
        </p:txBody>
      </p:sp>
      <p:sp>
        <p:nvSpPr>
          <p:cNvPr id="4" name="Footer Placeholder 3">
            <a:extLst>
              <a:ext uri="{FF2B5EF4-FFF2-40B4-BE49-F238E27FC236}">
                <a16:creationId xmlns:a16="http://schemas.microsoft.com/office/drawing/2014/main" id="{D13E984D-B18C-428D-8DA7-F8D771300F7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E8CE9E-794B-4585-A110-4014D56B5DAB}"/>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791693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7F414E-B190-49F7-BEBC-AE9A54F903DD}"/>
              </a:ext>
            </a:extLst>
          </p:cNvPr>
          <p:cNvSpPr>
            <a:spLocks noGrp="1"/>
          </p:cNvSpPr>
          <p:nvPr>
            <p:ph type="dt" sz="half" idx="10"/>
          </p:nvPr>
        </p:nvSpPr>
        <p:spPr/>
        <p:txBody>
          <a:bodyPr/>
          <a:lstStyle/>
          <a:p>
            <a:fld id="{07B72112-700F-45A2-813E-4519D38AFB13}" type="datetimeFigureOut">
              <a:rPr lang="en-US" smtClean="0"/>
              <a:t>9/20/2021</a:t>
            </a:fld>
            <a:endParaRPr lang="en-US"/>
          </a:p>
        </p:txBody>
      </p:sp>
      <p:sp>
        <p:nvSpPr>
          <p:cNvPr id="3" name="Footer Placeholder 2">
            <a:extLst>
              <a:ext uri="{FF2B5EF4-FFF2-40B4-BE49-F238E27FC236}">
                <a16:creationId xmlns:a16="http://schemas.microsoft.com/office/drawing/2014/main" id="{9DEE0C3E-3EDE-4808-BE48-3155D423B8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A7DD78-6F3C-4751-AEA7-E9E3F300B23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93309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E28D-D406-4A10-AB9F-F6A4ECDA5A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FDCBDC0-01E2-4124-8F98-A82EF195A2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727984-D195-4A63-ADFD-5629EF143D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590301-5C71-4FD9-9ED5-7813F0DDB9CA}"/>
              </a:ext>
            </a:extLst>
          </p:cNvPr>
          <p:cNvSpPr>
            <a:spLocks noGrp="1"/>
          </p:cNvSpPr>
          <p:nvPr>
            <p:ph type="dt" sz="half" idx="10"/>
          </p:nvPr>
        </p:nvSpPr>
        <p:spPr/>
        <p:txBody>
          <a:bodyPr/>
          <a:lstStyle/>
          <a:p>
            <a:fld id="{07B72112-700F-45A2-813E-4519D38AFB13}" type="datetimeFigureOut">
              <a:rPr lang="en-US" smtClean="0"/>
              <a:t>9/20/2021</a:t>
            </a:fld>
            <a:endParaRPr lang="en-US"/>
          </a:p>
        </p:txBody>
      </p:sp>
      <p:sp>
        <p:nvSpPr>
          <p:cNvPr id="6" name="Footer Placeholder 5">
            <a:extLst>
              <a:ext uri="{FF2B5EF4-FFF2-40B4-BE49-F238E27FC236}">
                <a16:creationId xmlns:a16="http://schemas.microsoft.com/office/drawing/2014/main" id="{505C5D21-C3E4-457E-AC23-8AB339E240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50A996-F4AB-4794-BA02-39045EEDB26F}"/>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2010722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9B33-74ED-49F0-9698-2AFD8B9461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E80E21-A3E2-4ED8-8118-E46466FF31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B65741-C280-46A5-A501-33EC158119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5EB005-B6E6-470E-B89C-6A57EA263251}"/>
              </a:ext>
            </a:extLst>
          </p:cNvPr>
          <p:cNvSpPr>
            <a:spLocks noGrp="1"/>
          </p:cNvSpPr>
          <p:nvPr>
            <p:ph type="dt" sz="half" idx="10"/>
          </p:nvPr>
        </p:nvSpPr>
        <p:spPr/>
        <p:txBody>
          <a:bodyPr/>
          <a:lstStyle/>
          <a:p>
            <a:fld id="{07B72112-700F-45A2-813E-4519D38AFB13}" type="datetimeFigureOut">
              <a:rPr lang="en-US" smtClean="0"/>
              <a:t>9/20/2021</a:t>
            </a:fld>
            <a:endParaRPr lang="en-US"/>
          </a:p>
        </p:txBody>
      </p:sp>
      <p:sp>
        <p:nvSpPr>
          <p:cNvPr id="6" name="Footer Placeholder 5">
            <a:extLst>
              <a:ext uri="{FF2B5EF4-FFF2-40B4-BE49-F238E27FC236}">
                <a16:creationId xmlns:a16="http://schemas.microsoft.com/office/drawing/2014/main" id="{9053219A-67AB-4D42-BEA0-2B007FD934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5343B8-88D8-4F2B-9DFE-4A5BDE9772FC}"/>
              </a:ext>
            </a:extLst>
          </p:cNvPr>
          <p:cNvSpPr>
            <a:spLocks noGrp="1"/>
          </p:cNvSpPr>
          <p:nvPr>
            <p:ph type="sldNum" sz="quarter" idx="12"/>
          </p:nvPr>
        </p:nvSpPr>
        <p:spPr/>
        <p:txBody>
          <a:bodyPr/>
          <a:lstStyle/>
          <a:p>
            <a:fld id="{51CFDEE0-0D24-475C-AB8F-C4ECF29204BD}" type="slidenum">
              <a:rPr lang="en-US" smtClean="0"/>
              <a:t>‹#›</a:t>
            </a:fld>
            <a:endParaRPr lang="en-US"/>
          </a:p>
        </p:txBody>
      </p:sp>
    </p:spTree>
    <p:extLst>
      <p:ext uri="{BB962C8B-B14F-4D97-AF65-F5344CB8AC3E}">
        <p14:creationId xmlns:p14="http://schemas.microsoft.com/office/powerpoint/2010/main" val="3385296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ADD55-4F37-453F-8791-A8BF5ECD5D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1593FE-A5DF-46DB-87D3-D04F02B1D4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DD593B-1F77-47A4-B1F6-9B89E3C7CA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B72112-700F-45A2-813E-4519D38AFB13}" type="datetimeFigureOut">
              <a:rPr lang="en-US" smtClean="0"/>
              <a:t>9/20/2021</a:t>
            </a:fld>
            <a:endParaRPr lang="en-US"/>
          </a:p>
        </p:txBody>
      </p:sp>
      <p:sp>
        <p:nvSpPr>
          <p:cNvPr id="5" name="Footer Placeholder 4">
            <a:extLst>
              <a:ext uri="{FF2B5EF4-FFF2-40B4-BE49-F238E27FC236}">
                <a16:creationId xmlns:a16="http://schemas.microsoft.com/office/drawing/2014/main" id="{BF1D617B-8CF8-474D-9BCC-760FDB9C32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545B7B8-36A0-4FD2-BEAD-6EE867E168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CFDEE0-0D24-475C-AB8F-C4ECF29204BD}" type="slidenum">
              <a:rPr lang="en-US" smtClean="0"/>
              <a:t>‹#›</a:t>
            </a:fld>
            <a:endParaRPr lang="en-US"/>
          </a:p>
        </p:txBody>
      </p:sp>
    </p:spTree>
    <p:extLst>
      <p:ext uri="{BB962C8B-B14F-4D97-AF65-F5344CB8AC3E}">
        <p14:creationId xmlns:p14="http://schemas.microsoft.com/office/powerpoint/2010/main" val="36391270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sapui5.hana.ondemand.com/#/entity/sap.m.List"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Layout" Target="../slideLayouts/slideLayout1.xml"/><Relationship Id="rId5" Type="http://schemas.openxmlformats.org/officeDocument/2006/relationships/hyperlink" Target="https://github.com/soyuztechnologies/MouriTechUI5Fiori/blob/master/Day%2010/Exercise%201/View1.controller.js" TargetMode="External"/><Relationship Id="rId4" Type="http://schemas.openxmlformats.org/officeDocument/2006/relationships/hyperlink" Target="https://github.com/soyuztechnologies/MouriTechUI5Fiori/blob/master/Day%2010/Exercise%201/View1.view.xml"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hyperlink" Target="https://github.com/soyuztechnologies/MouriTechUI5Fiori/blob/master/Day%2010/Exercise%203/View1.view.xml" TargetMode="External"/><Relationship Id="rId3" Type="http://schemas.openxmlformats.org/officeDocument/2006/relationships/hyperlink" Target="https://github.com/soyuztechnologies/MouriTechUI5Fiori/blob/master/Day%2010/Exercise%202/View1.Controller.js" TargetMode="External"/><Relationship Id="rId7" Type="http://schemas.openxmlformats.org/officeDocument/2006/relationships/hyperlink" Target="https://github.com/soyuztechnologies/MouriTechUI5Fiori/blob/master/Day%2010/Exercise%203/View1.controller.js" TargetMode="Externa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hyperlink" Target="https://github.com/soyuztechnologies/MouriTechUI5Fiori/blob/master/Day%2010/Exercise%202/manifest.json" TargetMode="External"/><Relationship Id="rId5" Type="http://schemas.openxmlformats.org/officeDocument/2006/relationships/hyperlink" Target="https://github.com/soyuztechnologies/MouriTechUI5Fiori/blob/master/Day%2010/Exercise%202/fruitdata.json" TargetMode="External"/><Relationship Id="rId10" Type="http://schemas.openxmlformats.org/officeDocument/2006/relationships/hyperlink" Target="https://github.com/soyuztechnologies/MouriTechUI5Fiori/blob/master/Day%2010/Exercise%204/View1.view.xml" TargetMode="External"/><Relationship Id="rId4" Type="http://schemas.openxmlformats.org/officeDocument/2006/relationships/hyperlink" Target="https://github.com/soyuztechnologies/MouriTechUI5Fiori/blob/master/Day%2010/Exercise%202/View1.view.xml" TargetMode="External"/><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a:extLst>
              <a:ext uri="{FF2B5EF4-FFF2-40B4-BE49-F238E27FC236}">
                <a16:creationId xmlns:a16="http://schemas.microsoft.com/office/drawing/2014/main" id="{1F14CC75-E7D7-406E-975C-A7753B5C3FF4}"/>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8915400 w 12192000"/>
              <a:gd name="connsiteY2" fmla="*/ 4593771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8915400" y="4593771"/>
                </a:lnTo>
                <a:lnTo>
                  <a:pt x="0" y="6858000"/>
                </a:lnTo>
                <a:lnTo>
                  <a:pt x="0" y="0"/>
                </a:lnTo>
                <a:close/>
              </a:path>
            </a:pathLst>
          </a:custGeom>
          <a:blipFill dpi="0" rotWithShape="1">
            <a:blip r:embed="rId2">
              <a:extLst>
                <a:ext uri="{BEBA8EAE-BF5A-486C-A8C5-ECC9F3942E4B}">
                  <a14:imgProps xmlns:a14="http://schemas.microsoft.com/office/drawing/2010/main">
                    <a14:imgLayer r:embed="rId3">
                      <a14:imgEffect>
                        <a14:brightnessContrast bright="-70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5" name="TextBox 3">
            <a:extLst>
              <a:ext uri="{FF2B5EF4-FFF2-40B4-BE49-F238E27FC236}">
                <a16:creationId xmlns:a16="http://schemas.microsoft.com/office/drawing/2014/main" id="{A7598B7C-B629-46E1-A259-E250B966BC46}"/>
              </a:ext>
            </a:extLst>
          </p:cNvPr>
          <p:cNvSpPr txBox="1"/>
          <p:nvPr/>
        </p:nvSpPr>
        <p:spPr>
          <a:xfrm>
            <a:off x="122712" y="154049"/>
            <a:ext cx="10822379" cy="175432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400" b="1" cap="all" spc="-150" dirty="0">
                <a:solidFill>
                  <a:schemeClr val="accent3"/>
                </a:solidFill>
              </a:rPr>
              <a:t>SAP </a:t>
            </a:r>
            <a:r>
              <a:rPr lang="en-US" sz="5400" b="1" dirty="0">
                <a:solidFill>
                  <a:schemeClr val="accent3"/>
                </a:solidFill>
              </a:rPr>
              <a:t>UI5 &amp; FIORI with OData TRAINING</a:t>
            </a:r>
          </a:p>
        </p:txBody>
      </p:sp>
      <p:sp>
        <p:nvSpPr>
          <p:cNvPr id="6" name="TextBox 4">
            <a:extLst>
              <a:ext uri="{FF2B5EF4-FFF2-40B4-BE49-F238E27FC236}">
                <a16:creationId xmlns:a16="http://schemas.microsoft.com/office/drawing/2014/main" id="{FB7E2BC0-33CF-4AF7-BDC5-4A2FF3CBE3A0}"/>
              </a:ext>
            </a:extLst>
          </p:cNvPr>
          <p:cNvSpPr txBox="1"/>
          <p:nvPr/>
        </p:nvSpPr>
        <p:spPr>
          <a:xfrm>
            <a:off x="122712" y="2918300"/>
            <a:ext cx="6629399"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spc="-150" dirty="0">
                <a:solidFill>
                  <a:schemeClr val="bg1"/>
                </a:solidFill>
              </a:rPr>
              <a:t>Anubhav Oberoy &amp; Nishan Nainsukha</a:t>
            </a:r>
          </a:p>
        </p:txBody>
      </p:sp>
      <p:pic>
        <p:nvPicPr>
          <p:cNvPr id="7" name="Picture 6">
            <a:extLst>
              <a:ext uri="{FF2B5EF4-FFF2-40B4-BE49-F238E27FC236}">
                <a16:creationId xmlns:a16="http://schemas.microsoft.com/office/drawing/2014/main" id="{9F4F81D7-67DE-4833-B110-97897741024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28355" y="5017269"/>
            <a:ext cx="1863645" cy="1840731"/>
          </a:xfrm>
          <a:prstGeom prst="rect">
            <a:avLst/>
          </a:prstGeom>
        </p:spPr>
      </p:pic>
      <p:sp>
        <p:nvSpPr>
          <p:cNvPr id="8" name="TextBox 7">
            <a:extLst>
              <a:ext uri="{FF2B5EF4-FFF2-40B4-BE49-F238E27FC236}">
                <a16:creationId xmlns:a16="http://schemas.microsoft.com/office/drawing/2014/main" id="{A9450E7E-CD38-4925-9830-19770BF3E210}"/>
              </a:ext>
            </a:extLst>
          </p:cNvPr>
          <p:cNvSpPr txBox="1"/>
          <p:nvPr/>
        </p:nvSpPr>
        <p:spPr>
          <a:xfrm>
            <a:off x="167491" y="3579798"/>
            <a:ext cx="6629399" cy="83099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800" spc="-150" dirty="0">
                <a:solidFill>
                  <a:schemeClr val="bg1"/>
                </a:solidFill>
                <a:latin typeface="Cooper Black" panose="0208090404030B020404" pitchFamily="18" charset="0"/>
              </a:rPr>
              <a:t>Day – 10</a:t>
            </a:r>
          </a:p>
        </p:txBody>
      </p:sp>
    </p:spTree>
    <p:extLst>
      <p:ext uri="{BB962C8B-B14F-4D97-AF65-F5344CB8AC3E}">
        <p14:creationId xmlns:p14="http://schemas.microsoft.com/office/powerpoint/2010/main" val="3809546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F07FC580-E2AB-4C55-8C95-D5E077A1D127}"/>
              </a:ext>
            </a:extLst>
          </p:cNvPr>
          <p:cNvSpPr txBox="1">
            <a:spLocks/>
          </p:cNvSpPr>
          <p:nvPr/>
        </p:nvSpPr>
        <p:spPr>
          <a:xfrm>
            <a:off x="261764" y="188640"/>
            <a:ext cx="11292008"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p>
        </p:txBody>
      </p:sp>
      <p:sp>
        <p:nvSpPr>
          <p:cNvPr id="4" name="Footer Placeholder 45">
            <a:extLst>
              <a:ext uri="{FF2B5EF4-FFF2-40B4-BE49-F238E27FC236}">
                <a16:creationId xmlns:a16="http://schemas.microsoft.com/office/drawing/2014/main" id="{90E33047-DFF5-4690-8905-31E4C115EFDC}"/>
              </a:ext>
            </a:extLst>
          </p:cNvPr>
          <p:cNvSpPr>
            <a:spLocks noGrp="1"/>
          </p:cNvSpPr>
          <p:nvPr>
            <p:ph type="ftr" sz="quarter" idx="11"/>
          </p:nvPr>
        </p:nvSpPr>
        <p:spPr>
          <a:xfrm>
            <a:off x="10123055" y="6548582"/>
            <a:ext cx="2225295" cy="203620"/>
          </a:xfrm>
        </p:spPr>
        <p:txBody>
          <a:bodyPr/>
          <a:lstStyle/>
          <a:p>
            <a:r>
              <a:rPr lang="en-US" b="1" dirty="0">
                <a:solidFill>
                  <a:schemeClr val="tx1"/>
                </a:solidFill>
              </a:rPr>
              <a:t>Trainer: 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pic>
        <p:nvPicPr>
          <p:cNvPr id="8" name="Picture 7">
            <a:extLst>
              <a:ext uri="{FF2B5EF4-FFF2-40B4-BE49-F238E27FC236}">
                <a16:creationId xmlns:a16="http://schemas.microsoft.com/office/drawing/2014/main" id="{C22BC072-3193-7B45-9313-D2D8113896B4}"/>
              </a:ext>
            </a:extLst>
          </p:cNvPr>
          <p:cNvPicPr>
            <a:picLocks noChangeAspect="1"/>
          </p:cNvPicPr>
          <p:nvPr/>
        </p:nvPicPr>
        <p:blipFill rotWithShape="1">
          <a:blip r:embed="rId3"/>
          <a:srcRect t="7822" b="7822"/>
          <a:stretch/>
        </p:blipFill>
        <p:spPr>
          <a:xfrm>
            <a:off x="0" y="0"/>
            <a:ext cx="12192000" cy="6858000"/>
          </a:xfrm>
          <a:prstGeom prst="rect">
            <a:avLst/>
          </a:prstGeom>
        </p:spPr>
      </p:pic>
      <p:sp>
        <p:nvSpPr>
          <p:cNvPr id="9" name="Rounded Rectangle 8">
            <a:extLst>
              <a:ext uri="{FF2B5EF4-FFF2-40B4-BE49-F238E27FC236}">
                <a16:creationId xmlns:a16="http://schemas.microsoft.com/office/drawing/2014/main" id="{2FF912B5-CB91-984A-A326-06D0A1B895C3}"/>
              </a:ext>
            </a:extLst>
          </p:cNvPr>
          <p:cNvSpPr/>
          <p:nvPr/>
        </p:nvSpPr>
        <p:spPr>
          <a:xfrm>
            <a:off x="-1" y="0"/>
            <a:ext cx="12192001" cy="6858000"/>
          </a:xfrm>
          <a:prstGeom prst="roundRect">
            <a:avLst>
              <a:gd name="adj" fmla="val 0"/>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0" name="Rectangle 9">
            <a:extLst>
              <a:ext uri="{FF2B5EF4-FFF2-40B4-BE49-F238E27FC236}">
                <a16:creationId xmlns:a16="http://schemas.microsoft.com/office/drawing/2014/main" id="{FD415253-65BB-C843-B5D8-DB41A0DCD078}"/>
              </a:ext>
            </a:extLst>
          </p:cNvPr>
          <p:cNvSpPr/>
          <p:nvPr/>
        </p:nvSpPr>
        <p:spPr>
          <a:xfrm>
            <a:off x="4157978" y="3378839"/>
            <a:ext cx="4427815" cy="830997"/>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4800" b="1" i="0" u="none" strike="noStrike" kern="1200" cap="none" spc="10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rPr>
              <a:t>End of Day 10</a:t>
            </a:r>
          </a:p>
        </p:txBody>
      </p:sp>
    </p:spTree>
    <p:extLst>
      <p:ext uri="{BB962C8B-B14F-4D97-AF65-F5344CB8AC3E}">
        <p14:creationId xmlns:p14="http://schemas.microsoft.com/office/powerpoint/2010/main" val="3991243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pic>
        <p:nvPicPr>
          <p:cNvPr id="8" name="Picture 4" descr="Free Vector | Flat people with question marks background">
            <a:extLst>
              <a:ext uri="{FF2B5EF4-FFF2-40B4-BE49-F238E27FC236}">
                <a16:creationId xmlns:a16="http://schemas.microsoft.com/office/drawing/2014/main" id="{A5F7A257-FE6A-4488-A4B4-57FAC4ADAE3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22246"/>
          <a:stretch/>
        </p:blipFill>
        <p:spPr bwMode="auto">
          <a:xfrm>
            <a:off x="1848418" y="639706"/>
            <a:ext cx="7599507" cy="590887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88D93EE-C9D6-434C-B329-542C660DC1A9}"/>
              </a:ext>
            </a:extLst>
          </p:cNvPr>
          <p:cNvSpPr txBox="1"/>
          <p:nvPr/>
        </p:nvSpPr>
        <p:spPr>
          <a:xfrm>
            <a:off x="4113541" y="875489"/>
            <a:ext cx="3964918" cy="769441"/>
          </a:xfrm>
          <a:prstGeom prst="rect">
            <a:avLst/>
          </a:prstGeom>
          <a:noFill/>
        </p:spPr>
        <p:txBody>
          <a:bodyPr wrap="square" rtlCol="0">
            <a:spAutoFit/>
          </a:bodyPr>
          <a:lstStyle/>
          <a:p>
            <a:pPr algn="ctr"/>
            <a:r>
              <a:rPr lang="en-US" sz="4400" b="1" dirty="0"/>
              <a:t>Any Questions ?</a:t>
            </a:r>
          </a:p>
        </p:txBody>
      </p:sp>
    </p:spTree>
    <p:extLst>
      <p:ext uri="{BB962C8B-B14F-4D97-AF65-F5344CB8AC3E}">
        <p14:creationId xmlns:p14="http://schemas.microsoft.com/office/powerpoint/2010/main" val="1984210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Ski Jumping Arena - Free Presentation Templates">
            <a:extLst>
              <a:ext uri="{FF2B5EF4-FFF2-40B4-BE49-F238E27FC236}">
                <a16:creationId xmlns:a16="http://schemas.microsoft.com/office/drawing/2014/main" id="{B0D7E6A1-F72A-4F69-B4FB-A4ED7A0C6C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46" b="2246"/>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910833" y="3561520"/>
            <a:ext cx="6629399"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150" normalizeH="0" baseline="0" noProof="0" dirty="0">
                <a:ln>
                  <a:noFill/>
                </a:ln>
                <a:solidFill>
                  <a:prstClr val="white"/>
                </a:solidFill>
                <a:effectLst/>
                <a:uLnTx/>
                <a:uFillTx/>
                <a:latin typeface="Calibri" panose="020F0502020204030204"/>
                <a:ea typeface="+mn-ea"/>
                <a:cs typeface="+mn-cs"/>
              </a:rPr>
              <a:t>Anubhav Oberoy</a:t>
            </a:r>
          </a:p>
        </p:txBody>
      </p:sp>
      <p:pic>
        <p:nvPicPr>
          <p:cNvPr id="6" name="Picture 5">
            <a:extLst>
              <a:ext uri="{FF2B5EF4-FFF2-40B4-BE49-F238E27FC236}">
                <a16:creationId xmlns:a16="http://schemas.microsoft.com/office/drawing/2014/main" id="{B632F133-AC7B-4BFC-9A60-F9C1BF83B8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8364" y="0"/>
            <a:ext cx="1977514" cy="1953200"/>
          </a:xfrm>
          <a:prstGeom prst="rect">
            <a:avLst/>
          </a:prstGeom>
        </p:spPr>
      </p:pic>
    </p:spTree>
    <p:extLst>
      <p:ext uri="{BB962C8B-B14F-4D97-AF65-F5344CB8AC3E}">
        <p14:creationId xmlns:p14="http://schemas.microsoft.com/office/powerpoint/2010/main" val="132008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Title</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369332"/>
          </a:xfrm>
          <a:prstGeom prst="rect">
            <a:avLst/>
          </a:prstGeom>
          <a:noFill/>
        </p:spPr>
        <p:txBody>
          <a:bodyPr wrap="square" rtlCol="0">
            <a:spAutoFit/>
          </a:bodyPr>
          <a:lstStyle/>
          <a:p>
            <a:pPr algn="just"/>
            <a:r>
              <a:rPr lang="en-US" dirty="0"/>
              <a:t>Content</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4090687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Tiny man in front of giant calendar cartoon illustration. Free Vector">
            <a:extLst>
              <a:ext uri="{FF2B5EF4-FFF2-40B4-BE49-F238E27FC236}">
                <a16:creationId xmlns:a16="http://schemas.microsoft.com/office/drawing/2014/main" id="{3492B43C-1568-41AE-99D3-F2C3DCE6472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67586" y="1297123"/>
            <a:ext cx="5962650" cy="397192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4" y="188640"/>
            <a:ext cx="7773872"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Agenda</a:t>
            </a:r>
          </a:p>
        </p:txBody>
      </p:sp>
      <p:sp>
        <p:nvSpPr>
          <p:cNvPr id="7" name="Footer Placeholder 45">
            <a:extLst>
              <a:ext uri="{FF2B5EF4-FFF2-40B4-BE49-F238E27FC236}">
                <a16:creationId xmlns:a16="http://schemas.microsoft.com/office/drawing/2014/main" id="{B1E5499E-11CA-432D-9460-A2E488D7E717}"/>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9" name="TextBox 8">
            <a:extLst>
              <a:ext uri="{FF2B5EF4-FFF2-40B4-BE49-F238E27FC236}">
                <a16:creationId xmlns:a16="http://schemas.microsoft.com/office/drawing/2014/main" id="{37C93801-7A4B-457E-8FD4-307F6B7DF1C5}"/>
              </a:ext>
            </a:extLst>
          </p:cNvPr>
          <p:cNvSpPr txBox="1"/>
          <p:nvPr/>
        </p:nvSpPr>
        <p:spPr>
          <a:xfrm>
            <a:off x="261764" y="899721"/>
            <a:ext cx="5509927" cy="2308324"/>
          </a:xfrm>
          <a:prstGeom prst="rect">
            <a:avLst/>
          </a:prstGeom>
          <a:noFill/>
        </p:spPr>
        <p:txBody>
          <a:bodyPr wrap="square" rtlCol="0">
            <a:spAutoFit/>
          </a:bodyPr>
          <a:lstStyle/>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endParaRPr lang="en-US" dirty="0"/>
          </a:p>
          <a:p>
            <a:pPr marL="742950" lvl="1" indent="-285750" algn="just">
              <a:buFont typeface="Arial" panose="020B0604020202020204" pitchFamily="34" charset="0"/>
              <a:buChar char="•"/>
            </a:pPr>
            <a:r>
              <a:rPr lang="en-US" dirty="0"/>
              <a:t>List Control</a:t>
            </a:r>
          </a:p>
          <a:p>
            <a:pPr marL="742950" lvl="1" indent="-285750" algn="just">
              <a:buFont typeface="Arial" panose="020B0604020202020204" pitchFamily="34" charset="0"/>
              <a:buChar char="•"/>
            </a:pPr>
            <a:r>
              <a:rPr lang="en-US" dirty="0"/>
              <a:t>List Modes</a:t>
            </a:r>
          </a:p>
          <a:p>
            <a:pPr marL="742950" lvl="1" indent="-285750" algn="just">
              <a:buFont typeface="Arial" panose="020B0604020202020204" pitchFamily="34" charset="0"/>
              <a:buChar char="•"/>
            </a:pPr>
            <a:r>
              <a:rPr lang="en-US" dirty="0"/>
              <a:t>Introduction to manifest.json</a:t>
            </a:r>
          </a:p>
          <a:p>
            <a:pPr marL="742950" lvl="1" indent="-285750" algn="just">
              <a:buFont typeface="Arial" panose="020B0604020202020204" pitchFamily="34" charset="0"/>
              <a:buChar char="•"/>
            </a:pPr>
            <a:r>
              <a:rPr lang="en-US" dirty="0"/>
              <a:t>Components of manifest.json</a:t>
            </a:r>
          </a:p>
          <a:p>
            <a:pPr marL="742950" lvl="1" indent="-285750" algn="just">
              <a:buFont typeface="Arial" panose="020B0604020202020204" pitchFamily="34" charset="0"/>
              <a:buChar char="•"/>
            </a:pPr>
            <a:r>
              <a:rPr lang="en-US" dirty="0"/>
              <a:t>Three sections of manifest.json</a:t>
            </a:r>
          </a:p>
          <a:p>
            <a:pPr marL="742950" lvl="1" indent="-285750" algn="just">
              <a:buFont typeface="Arial" panose="020B0604020202020204" pitchFamily="34" charset="0"/>
              <a:buChar char="•"/>
            </a:pPr>
            <a:r>
              <a:rPr lang="en-US" dirty="0"/>
              <a:t>Exercise on search, grouping and Sorting</a:t>
            </a:r>
          </a:p>
        </p:txBody>
      </p:sp>
    </p:spTree>
    <p:extLst>
      <p:ext uri="{BB962C8B-B14F-4D97-AF65-F5344CB8AC3E}">
        <p14:creationId xmlns:p14="http://schemas.microsoft.com/office/powerpoint/2010/main" val="3697412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4268A-D128-4FDC-A7DC-448145393038}"/>
              </a:ext>
            </a:extLst>
          </p:cNvPr>
          <p:cNvSpPr>
            <a:spLocks noGrp="1"/>
          </p:cNvSpPr>
          <p:nvPr>
            <p:ph type="ctrTitle"/>
          </p:nvPr>
        </p:nvSpPr>
        <p:spPr>
          <a:xfrm>
            <a:off x="263771" y="121603"/>
            <a:ext cx="11299367" cy="584076"/>
          </a:xfrm>
        </p:spPr>
        <p:txBody>
          <a:bodyPr>
            <a:noAutofit/>
          </a:bodyPr>
          <a:lstStyle/>
          <a:p>
            <a:pPr algn="l"/>
            <a:r>
              <a:rPr lang="en-US" sz="3600" dirty="0">
                <a:solidFill>
                  <a:srgbClr val="3A3A3A"/>
                </a:solidFill>
                <a:latin typeface="Cooper Black" panose="0208090404030B020404" pitchFamily="18" charset="0"/>
              </a:rPr>
              <a:t>List Control</a:t>
            </a:r>
            <a:endParaRPr lang="en-US" sz="3600" dirty="0">
              <a:latin typeface="Cooper Black" panose="0208090404030B020404" pitchFamily="18" charset="0"/>
            </a:endParaRPr>
          </a:p>
        </p:txBody>
      </p:sp>
      <p:sp>
        <p:nvSpPr>
          <p:cNvPr id="3" name="Subtitle 2">
            <a:extLst>
              <a:ext uri="{FF2B5EF4-FFF2-40B4-BE49-F238E27FC236}">
                <a16:creationId xmlns:a16="http://schemas.microsoft.com/office/drawing/2014/main" id="{A4A001DF-D40E-4357-91F9-5100C17BD3AE}"/>
              </a:ext>
            </a:extLst>
          </p:cNvPr>
          <p:cNvSpPr>
            <a:spLocks noGrp="1"/>
          </p:cNvSpPr>
          <p:nvPr>
            <p:ph type="subTitle" idx="1"/>
          </p:nvPr>
        </p:nvSpPr>
        <p:spPr>
          <a:xfrm>
            <a:off x="316565" y="1107316"/>
            <a:ext cx="10982801" cy="4159276"/>
          </a:xfrm>
        </p:spPr>
        <p:txBody>
          <a:bodyPr>
            <a:noAutofit/>
          </a:bodyPr>
          <a:lstStyle/>
          <a:p>
            <a:pPr algn="just">
              <a:lnSpc>
                <a:spcPct val="100000"/>
              </a:lnSpc>
            </a:pPr>
            <a:r>
              <a:rPr lang="en-US" sz="1800" b="0" i="0" dirty="0">
                <a:solidFill>
                  <a:srgbClr val="333333"/>
                </a:solidFill>
                <a:effectLst/>
                <a:latin typeface="Calibri (Body)"/>
              </a:rPr>
              <a:t>The list contains various list items. These items can be of various types depending on the use case and on the content they have. SAPUI5 already provides the most common list items in SAP Fiori in the form of controls, although custom list items can also be created if necessary.</a:t>
            </a:r>
          </a:p>
          <a:p>
            <a:pPr algn="just">
              <a:lnSpc>
                <a:spcPct val="100000"/>
              </a:lnSpc>
            </a:pPr>
            <a:r>
              <a:rPr lang="en-US" sz="1800" dirty="0">
                <a:solidFill>
                  <a:srgbClr val="333333"/>
                </a:solidFill>
                <a:latin typeface="Calibri (Body)"/>
              </a:rPr>
              <a:t>Reference: </a:t>
            </a:r>
            <a:r>
              <a:rPr lang="en-US" sz="1800" dirty="0">
                <a:solidFill>
                  <a:srgbClr val="333333"/>
                </a:solidFill>
                <a:latin typeface="Calibri (Body)"/>
                <a:hlinkClick r:id="rId2"/>
              </a:rPr>
              <a:t>https://sapui5.hana.ondemand.com/#/entity/sap.m.List</a:t>
            </a:r>
            <a:endParaRPr lang="en-US" sz="1800" dirty="0">
              <a:solidFill>
                <a:schemeClr val="tx1">
                  <a:lumMod val="95000"/>
                  <a:lumOff val="5000"/>
                </a:schemeClr>
              </a:solidFill>
              <a:latin typeface="Calibri (Body)"/>
            </a:endParaRPr>
          </a:p>
        </p:txBody>
      </p:sp>
      <p:pic>
        <p:nvPicPr>
          <p:cNvPr id="4" name="Picture 3">
            <a:extLst>
              <a:ext uri="{FF2B5EF4-FFF2-40B4-BE49-F238E27FC236}">
                <a16:creationId xmlns:a16="http://schemas.microsoft.com/office/drawing/2014/main" id="{392905D0-5E75-4AA4-A365-CDE0E1F1778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299367" y="121603"/>
            <a:ext cx="716699" cy="707887"/>
          </a:xfrm>
          <a:prstGeom prst="rect">
            <a:avLst/>
          </a:prstGeom>
        </p:spPr>
      </p:pic>
      <p:sp>
        <p:nvSpPr>
          <p:cNvPr id="8" name="Footer Placeholder 45">
            <a:extLst>
              <a:ext uri="{FF2B5EF4-FFF2-40B4-BE49-F238E27FC236}">
                <a16:creationId xmlns:a16="http://schemas.microsoft.com/office/drawing/2014/main" id="{3FC50611-C003-4940-A9D0-3FA7C3A323B2}"/>
              </a:ext>
            </a:extLst>
          </p:cNvPr>
          <p:cNvSpPr>
            <a:spLocks noGrp="1"/>
          </p:cNvSpPr>
          <p:nvPr>
            <p:ph type="ftr" sz="quarter" idx="11"/>
          </p:nvPr>
        </p:nvSpPr>
        <p:spPr>
          <a:xfrm>
            <a:off x="9562298" y="6593882"/>
            <a:ext cx="2612903" cy="278992"/>
          </a:xfrm>
        </p:spPr>
        <p:txBody>
          <a:bodyPr/>
          <a:lstStyle/>
          <a:p>
            <a:pPr algn="r"/>
            <a:r>
              <a:rPr lang="en-US" b="1" dirty="0">
                <a:solidFill>
                  <a:schemeClr val="tx1"/>
                </a:solidFill>
              </a:rPr>
              <a:t>Trainer: Anubhav Oberoy &amp; Nishan</a:t>
            </a:r>
          </a:p>
        </p:txBody>
      </p:sp>
      <p:graphicFrame>
        <p:nvGraphicFramePr>
          <p:cNvPr id="9" name="Table 7">
            <a:extLst>
              <a:ext uri="{FF2B5EF4-FFF2-40B4-BE49-F238E27FC236}">
                <a16:creationId xmlns:a16="http://schemas.microsoft.com/office/drawing/2014/main" id="{0ED78548-FFCA-4B6A-A31E-5885E9386465}"/>
              </a:ext>
            </a:extLst>
          </p:cNvPr>
          <p:cNvGraphicFramePr>
            <a:graphicFrameLocks noGrp="1"/>
          </p:cNvGraphicFramePr>
          <p:nvPr/>
        </p:nvGraphicFramePr>
        <p:xfrm>
          <a:off x="7310118" y="2970763"/>
          <a:ext cx="1028700" cy="2595880"/>
        </p:xfrm>
        <a:graphic>
          <a:graphicData uri="http://schemas.openxmlformats.org/drawingml/2006/table">
            <a:tbl>
              <a:tblPr firstRow="1" bandRow="1">
                <a:tableStyleId>{5C22544A-7EE6-4342-B048-85BDC9FD1C3A}</a:tableStyleId>
              </a:tblPr>
              <a:tblGrid>
                <a:gridCol w="1028700">
                  <a:extLst>
                    <a:ext uri="{9D8B030D-6E8A-4147-A177-3AD203B41FA5}">
                      <a16:colId xmlns:a16="http://schemas.microsoft.com/office/drawing/2014/main" val="2050628072"/>
                    </a:ext>
                  </a:extLst>
                </a:gridCol>
              </a:tblGrid>
              <a:tr h="370840">
                <a:tc>
                  <a:txBody>
                    <a:bodyPr/>
                    <a:lstStyle/>
                    <a:p>
                      <a:endParaRPr lang="en-US" dirty="0"/>
                    </a:p>
                  </a:txBody>
                  <a:tcPr/>
                </a:tc>
                <a:extLst>
                  <a:ext uri="{0D108BD9-81ED-4DB2-BD59-A6C34878D82A}">
                    <a16:rowId xmlns:a16="http://schemas.microsoft.com/office/drawing/2014/main" val="2583272026"/>
                  </a:ext>
                </a:extLst>
              </a:tr>
              <a:tr h="370840">
                <a:tc>
                  <a:txBody>
                    <a:bodyPr/>
                    <a:lstStyle/>
                    <a:p>
                      <a:r>
                        <a:rPr lang="en-US" dirty="0"/>
                        <a:t>Item 0</a:t>
                      </a:r>
                    </a:p>
                  </a:txBody>
                  <a:tcPr/>
                </a:tc>
                <a:extLst>
                  <a:ext uri="{0D108BD9-81ED-4DB2-BD59-A6C34878D82A}">
                    <a16:rowId xmlns:a16="http://schemas.microsoft.com/office/drawing/2014/main" val="3463943119"/>
                  </a:ext>
                </a:extLst>
              </a:tr>
              <a:tr h="370840">
                <a:tc>
                  <a:txBody>
                    <a:bodyPr/>
                    <a:lstStyle/>
                    <a:p>
                      <a:r>
                        <a:rPr lang="en-US" dirty="0"/>
                        <a:t>Item 1</a:t>
                      </a:r>
                    </a:p>
                  </a:txBody>
                  <a:tcPr/>
                </a:tc>
                <a:extLst>
                  <a:ext uri="{0D108BD9-81ED-4DB2-BD59-A6C34878D82A}">
                    <a16:rowId xmlns:a16="http://schemas.microsoft.com/office/drawing/2014/main" val="444054781"/>
                  </a:ext>
                </a:extLst>
              </a:tr>
              <a:tr h="370840">
                <a:tc>
                  <a:txBody>
                    <a:bodyPr/>
                    <a:lstStyle/>
                    <a:p>
                      <a:r>
                        <a:rPr lang="en-US" dirty="0"/>
                        <a:t>Item 2</a:t>
                      </a:r>
                    </a:p>
                  </a:txBody>
                  <a:tcPr/>
                </a:tc>
                <a:extLst>
                  <a:ext uri="{0D108BD9-81ED-4DB2-BD59-A6C34878D82A}">
                    <a16:rowId xmlns:a16="http://schemas.microsoft.com/office/drawing/2014/main" val="3028215429"/>
                  </a:ext>
                </a:extLst>
              </a:tr>
              <a:tr h="370840">
                <a:tc>
                  <a:txBody>
                    <a:bodyPr/>
                    <a:lstStyle/>
                    <a:p>
                      <a:r>
                        <a:rPr lang="en-US" dirty="0"/>
                        <a:t>….</a:t>
                      </a:r>
                    </a:p>
                  </a:txBody>
                  <a:tcPr/>
                </a:tc>
                <a:extLst>
                  <a:ext uri="{0D108BD9-81ED-4DB2-BD59-A6C34878D82A}">
                    <a16:rowId xmlns:a16="http://schemas.microsoft.com/office/drawing/2014/main" val="3459805873"/>
                  </a:ext>
                </a:extLst>
              </a:tr>
              <a:tr h="370840">
                <a:tc>
                  <a:txBody>
                    <a:bodyPr/>
                    <a:lstStyle/>
                    <a:p>
                      <a:r>
                        <a:rPr lang="en-US" dirty="0"/>
                        <a:t>….</a:t>
                      </a:r>
                    </a:p>
                  </a:txBody>
                  <a:tcPr/>
                </a:tc>
                <a:extLst>
                  <a:ext uri="{0D108BD9-81ED-4DB2-BD59-A6C34878D82A}">
                    <a16:rowId xmlns:a16="http://schemas.microsoft.com/office/drawing/2014/main" val="3881847185"/>
                  </a:ext>
                </a:extLst>
              </a:tr>
              <a:tr h="370840">
                <a:tc>
                  <a:txBody>
                    <a:bodyPr/>
                    <a:lstStyle/>
                    <a:p>
                      <a:r>
                        <a:rPr lang="en-US" dirty="0"/>
                        <a:t>….</a:t>
                      </a:r>
                    </a:p>
                  </a:txBody>
                  <a:tcPr/>
                </a:tc>
                <a:extLst>
                  <a:ext uri="{0D108BD9-81ED-4DB2-BD59-A6C34878D82A}">
                    <a16:rowId xmlns:a16="http://schemas.microsoft.com/office/drawing/2014/main" val="2079369245"/>
                  </a:ext>
                </a:extLst>
              </a:tr>
            </a:tbl>
          </a:graphicData>
        </a:graphic>
      </p:graphicFrame>
      <p:sp>
        <p:nvSpPr>
          <p:cNvPr id="10" name="Left Brace 9">
            <a:extLst>
              <a:ext uri="{FF2B5EF4-FFF2-40B4-BE49-F238E27FC236}">
                <a16:creationId xmlns:a16="http://schemas.microsoft.com/office/drawing/2014/main" id="{F8C84DD5-7B0D-4B15-A101-BC4678854113}"/>
              </a:ext>
            </a:extLst>
          </p:cNvPr>
          <p:cNvSpPr/>
          <p:nvPr/>
        </p:nvSpPr>
        <p:spPr>
          <a:xfrm>
            <a:off x="6852918" y="3348085"/>
            <a:ext cx="349988" cy="225972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AA8310F1-4906-4441-9FB4-D7A82092DFE1}"/>
              </a:ext>
            </a:extLst>
          </p:cNvPr>
          <p:cNvSpPr txBox="1"/>
          <p:nvPr/>
        </p:nvSpPr>
        <p:spPr>
          <a:xfrm>
            <a:off x="6090918" y="4268703"/>
            <a:ext cx="769974" cy="369332"/>
          </a:xfrm>
          <a:prstGeom prst="rect">
            <a:avLst/>
          </a:prstGeom>
          <a:noFill/>
        </p:spPr>
        <p:txBody>
          <a:bodyPr wrap="square" rtlCol="0">
            <a:spAutoFit/>
          </a:bodyPr>
          <a:lstStyle/>
          <a:p>
            <a:r>
              <a:rPr lang="en-US" b="1" dirty="0"/>
              <a:t>items</a:t>
            </a:r>
          </a:p>
        </p:txBody>
      </p:sp>
      <p:sp>
        <p:nvSpPr>
          <p:cNvPr id="12" name="Rectangle 11">
            <a:extLst>
              <a:ext uri="{FF2B5EF4-FFF2-40B4-BE49-F238E27FC236}">
                <a16:creationId xmlns:a16="http://schemas.microsoft.com/office/drawing/2014/main" id="{B275999B-2231-42A3-8530-A86548DB0EA1}"/>
              </a:ext>
            </a:extLst>
          </p:cNvPr>
          <p:cNvSpPr/>
          <p:nvPr/>
        </p:nvSpPr>
        <p:spPr>
          <a:xfrm>
            <a:off x="4608944" y="4261718"/>
            <a:ext cx="1524000" cy="280142"/>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StandardListItem</a:t>
            </a:r>
            <a:endParaRPr lang="en-US" sz="1200" dirty="0"/>
          </a:p>
        </p:txBody>
      </p:sp>
      <p:sp>
        <p:nvSpPr>
          <p:cNvPr id="13" name="Rectangle 12">
            <a:extLst>
              <a:ext uri="{FF2B5EF4-FFF2-40B4-BE49-F238E27FC236}">
                <a16:creationId xmlns:a16="http://schemas.microsoft.com/office/drawing/2014/main" id="{3A6C3D09-51DA-4819-8220-47370C3983B0}"/>
              </a:ext>
            </a:extLst>
          </p:cNvPr>
          <p:cNvSpPr/>
          <p:nvPr/>
        </p:nvSpPr>
        <p:spPr>
          <a:xfrm>
            <a:off x="4610040" y="4619273"/>
            <a:ext cx="1524000" cy="280142"/>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CustomListItem</a:t>
            </a:r>
            <a:endParaRPr lang="en-US" sz="1200" dirty="0"/>
          </a:p>
        </p:txBody>
      </p:sp>
      <p:sp>
        <p:nvSpPr>
          <p:cNvPr id="14" name="Rectangle 13">
            <a:extLst>
              <a:ext uri="{FF2B5EF4-FFF2-40B4-BE49-F238E27FC236}">
                <a16:creationId xmlns:a16="http://schemas.microsoft.com/office/drawing/2014/main" id="{E70BB03D-0A3A-481B-8879-A522839F24E5}"/>
              </a:ext>
            </a:extLst>
          </p:cNvPr>
          <p:cNvSpPr/>
          <p:nvPr/>
        </p:nvSpPr>
        <p:spPr>
          <a:xfrm>
            <a:off x="2907583" y="5002035"/>
            <a:ext cx="1605974" cy="281746"/>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ColumnListItem</a:t>
            </a:r>
            <a:endParaRPr lang="en-US" sz="1200" dirty="0"/>
          </a:p>
        </p:txBody>
      </p:sp>
      <p:sp>
        <p:nvSpPr>
          <p:cNvPr id="15" name="Rectangle 14">
            <a:extLst>
              <a:ext uri="{FF2B5EF4-FFF2-40B4-BE49-F238E27FC236}">
                <a16:creationId xmlns:a16="http://schemas.microsoft.com/office/drawing/2014/main" id="{89436B9D-DC5E-42BD-963C-252F3FE8C7D6}"/>
              </a:ext>
            </a:extLst>
          </p:cNvPr>
          <p:cNvSpPr/>
          <p:nvPr/>
        </p:nvSpPr>
        <p:spPr>
          <a:xfrm>
            <a:off x="4608944" y="4988605"/>
            <a:ext cx="1524000" cy="280142"/>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FeedListItem</a:t>
            </a:r>
            <a:endParaRPr lang="en-US" sz="1200" dirty="0"/>
          </a:p>
        </p:txBody>
      </p:sp>
      <p:sp>
        <p:nvSpPr>
          <p:cNvPr id="16" name="Rectangle 15">
            <a:extLst>
              <a:ext uri="{FF2B5EF4-FFF2-40B4-BE49-F238E27FC236}">
                <a16:creationId xmlns:a16="http://schemas.microsoft.com/office/drawing/2014/main" id="{214871D9-D9B7-4058-99A5-BBD4D6E9FF20}"/>
              </a:ext>
            </a:extLst>
          </p:cNvPr>
          <p:cNvSpPr/>
          <p:nvPr/>
        </p:nvSpPr>
        <p:spPr>
          <a:xfrm>
            <a:off x="2908679" y="5385599"/>
            <a:ext cx="1605974" cy="281746"/>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ObjectListItem</a:t>
            </a:r>
            <a:endParaRPr lang="en-US" sz="1200" dirty="0"/>
          </a:p>
        </p:txBody>
      </p:sp>
      <p:sp>
        <p:nvSpPr>
          <p:cNvPr id="17" name="Rectangle 16">
            <a:extLst>
              <a:ext uri="{FF2B5EF4-FFF2-40B4-BE49-F238E27FC236}">
                <a16:creationId xmlns:a16="http://schemas.microsoft.com/office/drawing/2014/main" id="{C7E4538A-83D1-4D2B-BECF-D3F810070AA6}"/>
              </a:ext>
            </a:extLst>
          </p:cNvPr>
          <p:cNvSpPr/>
          <p:nvPr/>
        </p:nvSpPr>
        <p:spPr>
          <a:xfrm>
            <a:off x="4608944" y="5366006"/>
            <a:ext cx="1524000" cy="280142"/>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ActionListItem</a:t>
            </a:r>
            <a:endParaRPr lang="en-US" sz="1200" dirty="0"/>
          </a:p>
        </p:txBody>
      </p:sp>
      <p:sp>
        <p:nvSpPr>
          <p:cNvPr id="18" name="Rectangle 17">
            <a:extLst>
              <a:ext uri="{FF2B5EF4-FFF2-40B4-BE49-F238E27FC236}">
                <a16:creationId xmlns:a16="http://schemas.microsoft.com/office/drawing/2014/main" id="{60D8048A-3190-4E0D-8EA1-1DDEC7302A91}"/>
              </a:ext>
            </a:extLst>
          </p:cNvPr>
          <p:cNvSpPr/>
          <p:nvPr/>
        </p:nvSpPr>
        <p:spPr>
          <a:xfrm>
            <a:off x="1019771" y="3895278"/>
            <a:ext cx="1766572" cy="4623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sap.m.List</a:t>
            </a:r>
            <a:endParaRPr lang="en-US" dirty="0"/>
          </a:p>
        </p:txBody>
      </p:sp>
      <p:sp>
        <p:nvSpPr>
          <p:cNvPr id="19" name="Rectangle 18">
            <a:extLst>
              <a:ext uri="{FF2B5EF4-FFF2-40B4-BE49-F238E27FC236}">
                <a16:creationId xmlns:a16="http://schemas.microsoft.com/office/drawing/2014/main" id="{F75CD1B5-E2B2-4434-B774-F82DB273694F}"/>
              </a:ext>
            </a:extLst>
          </p:cNvPr>
          <p:cNvSpPr/>
          <p:nvPr/>
        </p:nvSpPr>
        <p:spPr>
          <a:xfrm>
            <a:off x="658427" y="3053267"/>
            <a:ext cx="2489260" cy="4623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t>sap.m.ListBase</a:t>
            </a:r>
            <a:r>
              <a:rPr lang="en-US" dirty="0"/>
              <a:t>        </a:t>
            </a:r>
          </a:p>
        </p:txBody>
      </p:sp>
      <p:sp>
        <p:nvSpPr>
          <p:cNvPr id="20" name="Rectangle 19">
            <a:extLst>
              <a:ext uri="{FF2B5EF4-FFF2-40B4-BE49-F238E27FC236}">
                <a16:creationId xmlns:a16="http://schemas.microsoft.com/office/drawing/2014/main" id="{84D3C209-BB20-4E00-BC95-361EFC168FE0}"/>
              </a:ext>
            </a:extLst>
          </p:cNvPr>
          <p:cNvSpPr/>
          <p:nvPr/>
        </p:nvSpPr>
        <p:spPr>
          <a:xfrm>
            <a:off x="3559112" y="3615650"/>
            <a:ext cx="2206822" cy="2817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ListItemBase</a:t>
            </a:r>
            <a:endParaRPr lang="en-US" dirty="0"/>
          </a:p>
        </p:txBody>
      </p:sp>
      <p:cxnSp>
        <p:nvCxnSpPr>
          <p:cNvPr id="21" name="Connector: Elbow 20">
            <a:extLst>
              <a:ext uri="{FF2B5EF4-FFF2-40B4-BE49-F238E27FC236}">
                <a16:creationId xmlns:a16="http://schemas.microsoft.com/office/drawing/2014/main" id="{CCC1284E-1004-4197-912A-491978861B81}"/>
              </a:ext>
            </a:extLst>
          </p:cNvPr>
          <p:cNvCxnSpPr>
            <a:endCxn id="20" idx="1"/>
          </p:cNvCxnSpPr>
          <p:nvPr/>
        </p:nvCxnSpPr>
        <p:spPr>
          <a:xfrm>
            <a:off x="3084157" y="3284453"/>
            <a:ext cx="474955" cy="472070"/>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8A0D2C75-1134-4976-9BF7-91223FDD0E43}"/>
              </a:ext>
            </a:extLst>
          </p:cNvPr>
          <p:cNvSpPr/>
          <p:nvPr/>
        </p:nvSpPr>
        <p:spPr>
          <a:xfrm>
            <a:off x="2890770" y="4267901"/>
            <a:ext cx="1605974" cy="281746"/>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DisplayListItem</a:t>
            </a:r>
            <a:endParaRPr lang="en-US" sz="1200" dirty="0"/>
          </a:p>
        </p:txBody>
      </p:sp>
      <p:sp>
        <p:nvSpPr>
          <p:cNvPr id="23" name="Rectangle 22">
            <a:extLst>
              <a:ext uri="{FF2B5EF4-FFF2-40B4-BE49-F238E27FC236}">
                <a16:creationId xmlns:a16="http://schemas.microsoft.com/office/drawing/2014/main" id="{F5F9A910-4D0B-4E7A-9DB5-AF4428C90AE0}"/>
              </a:ext>
            </a:extLst>
          </p:cNvPr>
          <p:cNvSpPr/>
          <p:nvPr/>
        </p:nvSpPr>
        <p:spPr>
          <a:xfrm>
            <a:off x="2907583" y="4618471"/>
            <a:ext cx="1605974" cy="281746"/>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InputListItem</a:t>
            </a:r>
            <a:endParaRPr lang="en-US" sz="1200" dirty="0"/>
          </a:p>
        </p:txBody>
      </p:sp>
      <p:cxnSp>
        <p:nvCxnSpPr>
          <p:cNvPr id="24" name="Connector: Elbow 23">
            <a:extLst>
              <a:ext uri="{FF2B5EF4-FFF2-40B4-BE49-F238E27FC236}">
                <a16:creationId xmlns:a16="http://schemas.microsoft.com/office/drawing/2014/main" id="{94DA9EB3-6543-4799-BE99-FD733B5967AA}"/>
              </a:ext>
            </a:extLst>
          </p:cNvPr>
          <p:cNvCxnSpPr/>
          <p:nvPr/>
        </p:nvCxnSpPr>
        <p:spPr>
          <a:xfrm>
            <a:off x="1700361" y="3515639"/>
            <a:ext cx="474955" cy="472070"/>
          </a:xfrm>
          <a:prstGeom prst="bentConnector3">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1952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B9C80550-AF3A-4369-93B2-E18A64B03A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5787" y="1650553"/>
            <a:ext cx="5214449" cy="430772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1</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2031325"/>
          </a:xfrm>
          <a:prstGeom prst="rect">
            <a:avLst/>
          </a:prstGeom>
          <a:noFill/>
        </p:spPr>
        <p:txBody>
          <a:bodyPr wrap="square" rtlCol="0">
            <a:spAutoFit/>
          </a:bodyPr>
          <a:lstStyle/>
          <a:p>
            <a:pPr marL="285750" indent="-285750">
              <a:buFont typeface="Wingdings" panose="05000000000000000000" pitchFamily="2" charset="2"/>
              <a:buChar char="§"/>
            </a:pPr>
            <a:r>
              <a:rPr lang="en-US" dirty="0"/>
              <a:t>In this exercise we are going to show currency code in the table.</a:t>
            </a:r>
          </a:p>
          <a:p>
            <a:pPr marL="285750" indent="-285750">
              <a:buFont typeface="Wingdings" panose="05000000000000000000" pitchFamily="2" charset="2"/>
              <a:buChar char="§"/>
            </a:pPr>
            <a:r>
              <a:rPr lang="en-US" dirty="0"/>
              <a:t>We will convert the currency code into it corresponding currency symbol.</a:t>
            </a:r>
          </a:p>
          <a:p>
            <a:pPr marL="285750" indent="-285750">
              <a:buFont typeface="Wingdings" panose="05000000000000000000" pitchFamily="2" charset="2"/>
              <a:buChar char="§"/>
            </a:pPr>
            <a:r>
              <a:rPr lang="en-US" dirty="0"/>
              <a:t>We will achieve this by using a formatter function.</a:t>
            </a:r>
          </a:p>
          <a:p>
            <a:pPr marL="285750" indent="-285750">
              <a:buFont typeface="Calibri" panose="020F0502020204030204" pitchFamily="34" charset="0"/>
              <a:buChar char="⁻"/>
            </a:pPr>
            <a:endParaRPr lang="en-US" dirty="0"/>
          </a:p>
          <a:p>
            <a:r>
              <a:rPr lang="en-US" dirty="0"/>
              <a:t>Exercise Code:-</a:t>
            </a:r>
          </a:p>
          <a:p>
            <a:pPr marL="285750" indent="-285750">
              <a:buFont typeface="Wingdings" panose="05000000000000000000" pitchFamily="2" charset="2"/>
              <a:buChar char="§"/>
            </a:pPr>
            <a:r>
              <a:rPr lang="en-US" dirty="0">
                <a:hlinkClick r:id="rId4"/>
              </a:rPr>
              <a:t>View1.view.xml</a:t>
            </a:r>
            <a:endParaRPr lang="en-US" dirty="0"/>
          </a:p>
          <a:p>
            <a:pPr marL="285750" indent="-285750" algn="just">
              <a:buFont typeface="Wingdings" panose="05000000000000000000" pitchFamily="2" charset="2"/>
              <a:buChar char="§"/>
            </a:pPr>
            <a:r>
              <a:rPr lang="en-US" dirty="0">
                <a:hlinkClick r:id="rId5"/>
              </a:rPr>
              <a:t>View1.controller.js</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2432163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List Modes</a:t>
            </a:r>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20" name="TextBox 19">
            <a:extLst>
              <a:ext uri="{FF2B5EF4-FFF2-40B4-BE49-F238E27FC236}">
                <a16:creationId xmlns:a16="http://schemas.microsoft.com/office/drawing/2014/main" id="{B5A585FD-D048-4217-868A-7414C39A23C4}"/>
              </a:ext>
            </a:extLst>
          </p:cNvPr>
          <p:cNvSpPr txBox="1"/>
          <p:nvPr/>
        </p:nvSpPr>
        <p:spPr>
          <a:xfrm>
            <a:off x="302351" y="840034"/>
            <a:ext cx="10777916" cy="1477328"/>
          </a:xfrm>
          <a:prstGeom prst="rect">
            <a:avLst/>
          </a:prstGeom>
          <a:noFill/>
        </p:spPr>
        <p:txBody>
          <a:bodyPr wrap="square" rtlCol="0">
            <a:spAutoFit/>
          </a:bodyPr>
          <a:lstStyle/>
          <a:p>
            <a:pPr marL="285750" indent="-285750" algn="just" defTabSz="685800">
              <a:buFont typeface="Arial" panose="020B0604020202020204" pitchFamily="34" charset="0"/>
              <a:buChar char="•"/>
            </a:pPr>
            <a:r>
              <a:rPr lang="en-US" b="0" i="0" dirty="0">
                <a:solidFill>
                  <a:srgbClr val="202124"/>
                </a:solidFill>
                <a:effectLst/>
                <a:latin typeface="Calibri (Body)"/>
              </a:rPr>
              <a:t>The mode property </a:t>
            </a:r>
            <a:r>
              <a:rPr lang="en-US" b="1" i="0" dirty="0">
                <a:solidFill>
                  <a:srgbClr val="202124"/>
                </a:solidFill>
                <a:effectLst/>
                <a:latin typeface="Calibri (Body)"/>
              </a:rPr>
              <a:t>defines the appearance of the left area of a list item</a:t>
            </a:r>
            <a:r>
              <a:rPr lang="en-US" b="0" i="0" dirty="0">
                <a:solidFill>
                  <a:srgbClr val="202124"/>
                </a:solidFill>
                <a:effectLst/>
                <a:latin typeface="Calibri (Body)"/>
              </a:rPr>
              <a:t>.</a:t>
            </a:r>
            <a:endParaRPr lang="en-US" dirty="0">
              <a:solidFill>
                <a:prstClr val="black"/>
              </a:solidFill>
              <a:latin typeface="Calibri (Body)"/>
            </a:endParaRPr>
          </a:p>
          <a:p>
            <a:pPr marL="285750" indent="-285750" algn="just" defTabSz="685800">
              <a:buFont typeface="Arial" panose="020B0604020202020204" pitchFamily="34" charset="0"/>
              <a:buChar char="•"/>
            </a:pPr>
            <a:r>
              <a:rPr kumimoji="0" lang="en-US" altLang="en-US" b="0" i="0" u="none" strike="noStrike" cap="none" normalizeH="0" baseline="0" dirty="0">
                <a:ln>
                  <a:noFill/>
                </a:ln>
                <a:solidFill>
                  <a:srgbClr val="333333"/>
                </a:solidFill>
                <a:effectLst/>
                <a:latin typeface="Calibri (Body)"/>
                <a:cs typeface="Arial" panose="020B0604020202020204" pitchFamily="34" charset="0"/>
              </a:rPr>
              <a:t>Lists have properties and events and they contain list items that inherit from </a:t>
            </a:r>
            <a:r>
              <a:rPr kumimoji="0" lang="en-US" altLang="en-US" b="0" i="0" u="none" strike="noStrike" cap="none" normalizeH="0" baseline="0" dirty="0" err="1">
                <a:ln>
                  <a:noFill/>
                </a:ln>
                <a:solidFill>
                  <a:srgbClr val="333333"/>
                </a:solidFill>
                <a:effectLst/>
                <a:latin typeface="Calibri (Body)"/>
                <a:cs typeface="Courier New" panose="02070309020205020404" pitchFamily="49" charset="0"/>
              </a:rPr>
              <a:t>sap.m.ListItemBase</a:t>
            </a:r>
            <a:r>
              <a:rPr kumimoji="0" lang="en-US" altLang="en-US" b="0" i="0" u="none" strike="noStrike" cap="none" normalizeH="0" baseline="0" dirty="0">
                <a:ln>
                  <a:noFill/>
                </a:ln>
                <a:solidFill>
                  <a:srgbClr val="333333"/>
                </a:solidFill>
                <a:effectLst/>
                <a:latin typeface="Calibri (Body)"/>
                <a:cs typeface="Arial" panose="020B0604020202020204" pitchFamily="34" charset="0"/>
              </a:rPr>
              <a:t>, which provides navigation, selection and event features.</a:t>
            </a:r>
            <a:r>
              <a:rPr kumimoji="0" lang="en-US" altLang="en-US" b="0" i="0" u="none" strike="noStrike" cap="none" normalizeH="0" baseline="0" dirty="0">
                <a:ln>
                  <a:noFill/>
                </a:ln>
                <a:solidFill>
                  <a:schemeClr val="tx1"/>
                </a:solidFill>
                <a:effectLst/>
                <a:latin typeface="Calibri (Body)"/>
              </a:rPr>
              <a:t> </a:t>
            </a:r>
          </a:p>
          <a:p>
            <a:pPr algn="just" defTabSz="685800"/>
            <a:endParaRPr lang="en-US" dirty="0">
              <a:solidFill>
                <a:prstClr val="black"/>
              </a:solidFill>
              <a:latin typeface="Calibri (Body)"/>
            </a:endParaRPr>
          </a:p>
          <a:p>
            <a:pPr algn="just" defTabSz="685800"/>
            <a:endParaRPr lang="en-US" dirty="0">
              <a:solidFill>
                <a:prstClr val="black"/>
              </a:solidFill>
              <a:latin typeface="Calibri (Body)"/>
            </a:endParaRPr>
          </a:p>
        </p:txBody>
      </p:sp>
      <p:grpSp>
        <p:nvGrpSpPr>
          <p:cNvPr id="8" name="Body shape 02">
            <a:extLst>
              <a:ext uri="{FF2B5EF4-FFF2-40B4-BE49-F238E27FC236}">
                <a16:creationId xmlns:a16="http://schemas.microsoft.com/office/drawing/2014/main" id="{FDB2F601-F298-4956-AFD4-4E28C248E944}"/>
              </a:ext>
            </a:extLst>
          </p:cNvPr>
          <p:cNvGrpSpPr/>
          <p:nvPr/>
        </p:nvGrpSpPr>
        <p:grpSpPr>
          <a:xfrm>
            <a:off x="6686439" y="1710274"/>
            <a:ext cx="4789656" cy="4617127"/>
            <a:chOff x="6898873" y="1193040"/>
            <a:chExt cx="4789656" cy="4617127"/>
          </a:xfrm>
        </p:grpSpPr>
        <p:grpSp>
          <p:nvGrpSpPr>
            <p:cNvPr id="9" name="Shadow">
              <a:extLst>
                <a:ext uri="{FF2B5EF4-FFF2-40B4-BE49-F238E27FC236}">
                  <a16:creationId xmlns:a16="http://schemas.microsoft.com/office/drawing/2014/main" id="{9D04D90D-F69F-4288-942D-6D24F4329BFF}"/>
                </a:ext>
              </a:extLst>
            </p:cNvPr>
            <p:cNvGrpSpPr/>
            <p:nvPr/>
          </p:nvGrpSpPr>
          <p:grpSpPr>
            <a:xfrm>
              <a:off x="8180289" y="5654385"/>
              <a:ext cx="3076832" cy="155782"/>
              <a:chOff x="1047987" y="5800764"/>
              <a:chExt cx="2740430" cy="155782"/>
            </a:xfrm>
          </p:grpSpPr>
          <p:sp>
            <p:nvSpPr>
              <p:cNvPr id="11" name="Shape 02">
                <a:extLst>
                  <a:ext uri="{FF2B5EF4-FFF2-40B4-BE49-F238E27FC236}">
                    <a16:creationId xmlns:a16="http://schemas.microsoft.com/office/drawing/2014/main" id="{C0379713-A60F-4BC3-B8D2-5E1F7867E531}"/>
                  </a:ext>
                </a:extLst>
              </p:cNvPr>
              <p:cNvSpPr/>
              <p:nvPr/>
            </p:nvSpPr>
            <p:spPr>
              <a:xfrm flipH="1">
                <a:off x="2418202" y="5800764"/>
                <a:ext cx="1370215" cy="155782"/>
              </a:xfrm>
              <a:prstGeom prst="rect">
                <a:avLst/>
              </a:prstGeom>
              <a:gradFill flip="none" rotWithShape="1">
                <a:gsLst>
                  <a:gs pos="0">
                    <a:schemeClr val="tx1">
                      <a:tint val="66000"/>
                      <a:satMod val="160000"/>
                    </a:schemeClr>
                  </a:gs>
                  <a:gs pos="73000">
                    <a:srgbClr val="E2E2E2">
                      <a:alpha val="0"/>
                    </a:srgbClr>
                  </a:gs>
                  <a:gs pos="48000">
                    <a:schemeClr val="tx1">
                      <a:tint val="44500"/>
                      <a:satMod val="160000"/>
                      <a:alpha val="20000"/>
                    </a:schemeClr>
                  </a:gs>
                  <a:gs pos="93000">
                    <a:schemeClr val="bg1">
                      <a:alpha val="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01">
                <a:extLst>
                  <a:ext uri="{FF2B5EF4-FFF2-40B4-BE49-F238E27FC236}">
                    <a16:creationId xmlns:a16="http://schemas.microsoft.com/office/drawing/2014/main" id="{B4F6F869-DDA9-4B6D-91E9-D873792241F7}"/>
                  </a:ext>
                </a:extLst>
              </p:cNvPr>
              <p:cNvSpPr/>
              <p:nvPr/>
            </p:nvSpPr>
            <p:spPr>
              <a:xfrm>
                <a:off x="1047987" y="5800764"/>
                <a:ext cx="1370215" cy="155782"/>
              </a:xfrm>
              <a:prstGeom prst="rect">
                <a:avLst/>
              </a:prstGeom>
              <a:gradFill flip="none" rotWithShape="1">
                <a:gsLst>
                  <a:gs pos="0">
                    <a:schemeClr val="tx1">
                      <a:tint val="66000"/>
                      <a:satMod val="160000"/>
                    </a:schemeClr>
                  </a:gs>
                  <a:gs pos="73000">
                    <a:srgbClr val="E2E2E2">
                      <a:alpha val="0"/>
                    </a:srgbClr>
                  </a:gs>
                  <a:gs pos="48000">
                    <a:schemeClr val="tx1">
                      <a:tint val="44500"/>
                      <a:satMod val="160000"/>
                      <a:alpha val="20000"/>
                    </a:schemeClr>
                  </a:gs>
                  <a:gs pos="93000">
                    <a:schemeClr val="bg1">
                      <a:alpha val="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Body shape 02">
              <a:extLst>
                <a:ext uri="{FF2B5EF4-FFF2-40B4-BE49-F238E27FC236}">
                  <a16:creationId xmlns:a16="http://schemas.microsoft.com/office/drawing/2014/main" id="{197A1324-3D61-4256-AA41-EFF150284EDB}"/>
                </a:ext>
              </a:extLst>
            </p:cNvPr>
            <p:cNvSpPr/>
            <p:nvPr/>
          </p:nvSpPr>
          <p:spPr>
            <a:xfrm rot="5400000" flipH="1">
              <a:off x="7052501" y="1039412"/>
              <a:ext cx="4482400" cy="4789656"/>
            </a:xfrm>
            <a:prstGeom prst="round2SameRect">
              <a:avLst>
                <a:gd name="adj1" fmla="val 12723"/>
                <a:gd name="adj2" fmla="val 3085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Body shape 01">
            <a:extLst>
              <a:ext uri="{FF2B5EF4-FFF2-40B4-BE49-F238E27FC236}">
                <a16:creationId xmlns:a16="http://schemas.microsoft.com/office/drawing/2014/main" id="{DB15C0CD-5D9A-4A18-B02E-7B989EDAEE28}"/>
              </a:ext>
            </a:extLst>
          </p:cNvPr>
          <p:cNvGrpSpPr/>
          <p:nvPr/>
        </p:nvGrpSpPr>
        <p:grpSpPr>
          <a:xfrm>
            <a:off x="302352" y="1703478"/>
            <a:ext cx="4789656" cy="4626981"/>
            <a:chOff x="514786" y="1186244"/>
            <a:chExt cx="4789656" cy="4626981"/>
          </a:xfrm>
        </p:grpSpPr>
        <p:grpSp>
          <p:nvGrpSpPr>
            <p:cNvPr id="14" name="Shadow">
              <a:extLst>
                <a:ext uri="{FF2B5EF4-FFF2-40B4-BE49-F238E27FC236}">
                  <a16:creationId xmlns:a16="http://schemas.microsoft.com/office/drawing/2014/main" id="{599C2F06-528D-4A6D-B718-EE821A0AB556}"/>
                </a:ext>
              </a:extLst>
            </p:cNvPr>
            <p:cNvGrpSpPr/>
            <p:nvPr/>
          </p:nvGrpSpPr>
          <p:grpSpPr>
            <a:xfrm>
              <a:off x="994720" y="5657443"/>
              <a:ext cx="3076832" cy="155782"/>
              <a:chOff x="1047987" y="5800764"/>
              <a:chExt cx="2740430" cy="155782"/>
            </a:xfrm>
          </p:grpSpPr>
          <p:sp>
            <p:nvSpPr>
              <p:cNvPr id="16" name="Shape 02">
                <a:extLst>
                  <a:ext uri="{FF2B5EF4-FFF2-40B4-BE49-F238E27FC236}">
                    <a16:creationId xmlns:a16="http://schemas.microsoft.com/office/drawing/2014/main" id="{813F65C3-20DD-46AC-9E42-28598A169E40}"/>
                  </a:ext>
                </a:extLst>
              </p:cNvPr>
              <p:cNvSpPr/>
              <p:nvPr/>
            </p:nvSpPr>
            <p:spPr>
              <a:xfrm flipH="1">
                <a:off x="2418202" y="5800764"/>
                <a:ext cx="1370215" cy="155782"/>
              </a:xfrm>
              <a:prstGeom prst="rect">
                <a:avLst/>
              </a:prstGeom>
              <a:gradFill flip="none" rotWithShape="1">
                <a:gsLst>
                  <a:gs pos="0">
                    <a:schemeClr val="tx1">
                      <a:tint val="66000"/>
                      <a:satMod val="160000"/>
                    </a:schemeClr>
                  </a:gs>
                  <a:gs pos="73000">
                    <a:srgbClr val="E2E2E2">
                      <a:alpha val="0"/>
                    </a:srgbClr>
                  </a:gs>
                  <a:gs pos="48000">
                    <a:schemeClr val="tx1">
                      <a:tint val="44500"/>
                      <a:satMod val="160000"/>
                      <a:alpha val="20000"/>
                    </a:schemeClr>
                  </a:gs>
                  <a:gs pos="93000">
                    <a:schemeClr val="bg1">
                      <a:alpha val="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Shape 01">
                <a:extLst>
                  <a:ext uri="{FF2B5EF4-FFF2-40B4-BE49-F238E27FC236}">
                    <a16:creationId xmlns:a16="http://schemas.microsoft.com/office/drawing/2014/main" id="{F5E1E4BF-0140-499C-9219-3EBEA6D25A6A}"/>
                  </a:ext>
                </a:extLst>
              </p:cNvPr>
              <p:cNvSpPr/>
              <p:nvPr/>
            </p:nvSpPr>
            <p:spPr>
              <a:xfrm>
                <a:off x="1047987" y="5800764"/>
                <a:ext cx="1370215" cy="155782"/>
              </a:xfrm>
              <a:prstGeom prst="rect">
                <a:avLst/>
              </a:prstGeom>
              <a:gradFill flip="none" rotWithShape="1">
                <a:gsLst>
                  <a:gs pos="0">
                    <a:schemeClr val="tx1">
                      <a:tint val="66000"/>
                      <a:satMod val="160000"/>
                    </a:schemeClr>
                  </a:gs>
                  <a:gs pos="73000">
                    <a:srgbClr val="E2E2E2">
                      <a:alpha val="0"/>
                    </a:srgbClr>
                  </a:gs>
                  <a:gs pos="48000">
                    <a:schemeClr val="tx1">
                      <a:tint val="44500"/>
                      <a:satMod val="160000"/>
                      <a:alpha val="20000"/>
                    </a:schemeClr>
                  </a:gs>
                  <a:gs pos="93000">
                    <a:schemeClr val="bg1">
                      <a:alpha val="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Body shape 01">
              <a:extLst>
                <a:ext uri="{FF2B5EF4-FFF2-40B4-BE49-F238E27FC236}">
                  <a16:creationId xmlns:a16="http://schemas.microsoft.com/office/drawing/2014/main" id="{A387096D-1106-47C7-89E9-8361D2343C58}"/>
                </a:ext>
              </a:extLst>
            </p:cNvPr>
            <p:cNvSpPr/>
            <p:nvPr/>
          </p:nvSpPr>
          <p:spPr>
            <a:xfrm rot="16200000">
              <a:off x="668414" y="1032616"/>
              <a:ext cx="4482400" cy="4789656"/>
            </a:xfrm>
            <a:prstGeom prst="round2SameRect">
              <a:avLst>
                <a:gd name="adj1" fmla="val 12723"/>
                <a:gd name="adj2" fmla="val 3085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3" name="TextBox 22">
            <a:extLst>
              <a:ext uri="{FF2B5EF4-FFF2-40B4-BE49-F238E27FC236}">
                <a16:creationId xmlns:a16="http://schemas.microsoft.com/office/drawing/2014/main" id="{C7A9413E-7235-4A09-9EB5-41FE69A5FEFD}"/>
              </a:ext>
            </a:extLst>
          </p:cNvPr>
          <p:cNvSpPr txBox="1"/>
          <p:nvPr/>
        </p:nvSpPr>
        <p:spPr>
          <a:xfrm>
            <a:off x="8657168" y="5386917"/>
            <a:ext cx="2421606" cy="572368"/>
          </a:xfrm>
          <a:prstGeom prst="rect">
            <a:avLst/>
          </a:prstGeom>
          <a:noFill/>
        </p:spPr>
        <p:txBody>
          <a:bodyPr wrap="square" rtlCol="0" anchor="ctr">
            <a:noAutofit/>
          </a:bodyPr>
          <a:lstStyle/>
          <a:p>
            <a:pPr algn="just"/>
            <a:r>
              <a:rPr lang="en-US" sz="1400" b="0" i="0" dirty="0">
                <a:solidFill>
                  <a:schemeClr val="tx2">
                    <a:lumMod val="50000"/>
                  </a:schemeClr>
                </a:solidFill>
                <a:effectLst/>
                <a:latin typeface="Calibri (Body)"/>
              </a:rPr>
              <a:t>Selected item is highlighted but no selection control is visible (only one list item can be selected).</a:t>
            </a:r>
            <a:endParaRPr lang="en-US" sz="1400" dirty="0">
              <a:solidFill>
                <a:schemeClr val="tx2">
                  <a:lumMod val="50000"/>
                </a:schemeClr>
              </a:solidFill>
              <a:latin typeface="Calibri (Body)"/>
              <a:ea typeface="Segoe UI" panose="020B0502040204020203" pitchFamily="34" charset="0"/>
              <a:cs typeface="Segoe UI" panose="020B0502040204020203" pitchFamily="34" charset="0"/>
            </a:endParaRPr>
          </a:p>
        </p:txBody>
      </p:sp>
      <p:sp>
        <p:nvSpPr>
          <p:cNvPr id="24" name="TextBox 23">
            <a:extLst>
              <a:ext uri="{FF2B5EF4-FFF2-40B4-BE49-F238E27FC236}">
                <a16:creationId xmlns:a16="http://schemas.microsoft.com/office/drawing/2014/main" id="{AC355B29-B6A6-4DC8-9112-69C8B02906D1}"/>
              </a:ext>
            </a:extLst>
          </p:cNvPr>
          <p:cNvSpPr txBox="1"/>
          <p:nvPr/>
        </p:nvSpPr>
        <p:spPr>
          <a:xfrm>
            <a:off x="8658662" y="4947968"/>
            <a:ext cx="2221774" cy="351634"/>
          </a:xfrm>
          <a:prstGeom prst="rect">
            <a:avLst/>
          </a:prstGeom>
          <a:noFill/>
        </p:spPr>
        <p:txBody>
          <a:bodyPr wrap="square" rtlCol="0" anchor="ctr">
            <a:noAutofit/>
          </a:bodyPr>
          <a:lstStyle/>
          <a:p>
            <a:r>
              <a:rPr lang="en-US" dirty="0" err="1">
                <a:latin typeface="Calibri (Body)"/>
                <a:ea typeface="Segoe UI" panose="020B0502040204020203" pitchFamily="34" charset="0"/>
                <a:cs typeface="Segoe UI" panose="020B0502040204020203" pitchFamily="34" charset="0"/>
              </a:rPr>
              <a:t>SingleSelectMaster</a:t>
            </a:r>
            <a:endParaRPr lang="en-US" dirty="0">
              <a:latin typeface="Calibri (Body)"/>
              <a:ea typeface="Segoe UI" panose="020B0502040204020203" pitchFamily="34" charset="0"/>
              <a:cs typeface="Segoe UI" panose="020B0502040204020203" pitchFamily="34" charset="0"/>
            </a:endParaRPr>
          </a:p>
        </p:txBody>
      </p:sp>
      <p:sp>
        <p:nvSpPr>
          <p:cNvPr id="25" name="TextBox 24">
            <a:extLst>
              <a:ext uri="{FF2B5EF4-FFF2-40B4-BE49-F238E27FC236}">
                <a16:creationId xmlns:a16="http://schemas.microsoft.com/office/drawing/2014/main" id="{BC48A63B-05AB-4285-B43D-0B6BC2EC9174}"/>
              </a:ext>
            </a:extLst>
          </p:cNvPr>
          <p:cNvSpPr txBox="1"/>
          <p:nvPr/>
        </p:nvSpPr>
        <p:spPr>
          <a:xfrm flipH="1">
            <a:off x="7846451" y="5025218"/>
            <a:ext cx="874643" cy="769441"/>
          </a:xfrm>
          <a:prstGeom prst="rect">
            <a:avLst/>
          </a:prstGeom>
          <a:noFill/>
        </p:spPr>
        <p:txBody>
          <a:bodyPr wrap="square" rtlCol="0">
            <a:spAutoFit/>
          </a:bodyPr>
          <a:lstStyle/>
          <a:p>
            <a:pPr algn="ctr"/>
            <a:r>
              <a:rPr lang="en-US" sz="4400" b="1" dirty="0">
                <a:latin typeface="Segoe UI" panose="020B0502040204020203" pitchFamily="34" charset="0"/>
                <a:ea typeface="Segoe UI" panose="020B0502040204020203" pitchFamily="34" charset="0"/>
                <a:cs typeface="Segoe UI" panose="020B0502040204020203" pitchFamily="34" charset="0"/>
              </a:rPr>
              <a:t>06</a:t>
            </a:r>
          </a:p>
        </p:txBody>
      </p:sp>
      <p:grpSp>
        <p:nvGrpSpPr>
          <p:cNvPr id="26" name="Shape 06">
            <a:extLst>
              <a:ext uri="{FF2B5EF4-FFF2-40B4-BE49-F238E27FC236}">
                <a16:creationId xmlns:a16="http://schemas.microsoft.com/office/drawing/2014/main" id="{ACBD56CB-64FD-471B-B4AE-A0EF059F2A98}"/>
              </a:ext>
            </a:extLst>
          </p:cNvPr>
          <p:cNvGrpSpPr/>
          <p:nvPr/>
        </p:nvGrpSpPr>
        <p:grpSpPr>
          <a:xfrm>
            <a:off x="3972902" y="2072218"/>
            <a:ext cx="3723690" cy="3723690"/>
            <a:chOff x="4185336" y="1554984"/>
            <a:chExt cx="3723690" cy="3723690"/>
          </a:xfrm>
        </p:grpSpPr>
        <p:sp>
          <p:nvSpPr>
            <p:cNvPr id="27" name="Shape 06">
              <a:extLst>
                <a:ext uri="{FF2B5EF4-FFF2-40B4-BE49-F238E27FC236}">
                  <a16:creationId xmlns:a16="http://schemas.microsoft.com/office/drawing/2014/main" id="{EFCF521E-572F-4D51-916C-E60B62AB1D47}"/>
                </a:ext>
              </a:extLst>
            </p:cNvPr>
            <p:cNvSpPr/>
            <p:nvPr/>
          </p:nvSpPr>
          <p:spPr>
            <a:xfrm rot="2548300" flipH="1">
              <a:off x="4185336" y="1554984"/>
              <a:ext cx="3723690" cy="3723690"/>
            </a:xfrm>
            <a:prstGeom prst="blockArc">
              <a:avLst>
                <a:gd name="adj1" fmla="val 9976222"/>
                <a:gd name="adj2" fmla="val 12204387"/>
                <a:gd name="adj3" fmla="val 1594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TextBox 27">
              <a:extLst>
                <a:ext uri="{FF2B5EF4-FFF2-40B4-BE49-F238E27FC236}">
                  <a16:creationId xmlns:a16="http://schemas.microsoft.com/office/drawing/2014/main" id="{5C853BF8-22C0-416A-B1F1-105448644C94}"/>
                </a:ext>
              </a:extLst>
            </p:cNvPr>
            <p:cNvSpPr txBox="1"/>
            <p:nvPr/>
          </p:nvSpPr>
          <p:spPr>
            <a:xfrm flipH="1">
              <a:off x="7058864" y="4188093"/>
              <a:ext cx="551480" cy="369332"/>
            </a:xfrm>
            <a:prstGeom prst="rect">
              <a:avLst/>
            </a:prstGeom>
            <a:noFill/>
          </p:spPr>
          <p:txBody>
            <a:bodyPr wrap="square" rtlCol="0">
              <a:spAutoFit/>
            </a:bodyPr>
            <a:lstStyle/>
            <a:p>
              <a:pPr algn="ctr"/>
              <a:r>
                <a:rPr lang="en-US" b="1" dirty="0">
                  <a:solidFill>
                    <a:schemeClr val="bg1"/>
                  </a:solidFill>
                  <a:latin typeface="Segoe UI" panose="020B0502040204020203" pitchFamily="34" charset="0"/>
                  <a:ea typeface="Segoe UI" panose="020B0502040204020203" pitchFamily="34" charset="0"/>
                  <a:cs typeface="Segoe UI" panose="020B0502040204020203" pitchFamily="34" charset="0"/>
                </a:rPr>
                <a:t>06</a:t>
              </a:r>
            </a:p>
          </p:txBody>
        </p:sp>
      </p:grpSp>
      <p:sp>
        <p:nvSpPr>
          <p:cNvPr id="32" name="TextBox 31">
            <a:extLst>
              <a:ext uri="{FF2B5EF4-FFF2-40B4-BE49-F238E27FC236}">
                <a16:creationId xmlns:a16="http://schemas.microsoft.com/office/drawing/2014/main" id="{99ADF794-ACA7-47D5-AF2F-20623221C7C8}"/>
              </a:ext>
            </a:extLst>
          </p:cNvPr>
          <p:cNvSpPr txBox="1"/>
          <p:nvPr/>
        </p:nvSpPr>
        <p:spPr>
          <a:xfrm flipH="1">
            <a:off x="7839319" y="3530775"/>
            <a:ext cx="874643" cy="769441"/>
          </a:xfrm>
          <a:prstGeom prst="rect">
            <a:avLst/>
          </a:prstGeom>
          <a:noFill/>
        </p:spPr>
        <p:txBody>
          <a:bodyPr wrap="square" rtlCol="0">
            <a:spAutoFit/>
          </a:bodyPr>
          <a:lstStyle/>
          <a:p>
            <a:pPr algn="ctr"/>
            <a:r>
              <a:rPr lang="en-US" sz="4400" b="1" dirty="0">
                <a:latin typeface="Segoe UI" panose="020B0502040204020203" pitchFamily="34" charset="0"/>
                <a:ea typeface="Segoe UI" panose="020B0502040204020203" pitchFamily="34" charset="0"/>
                <a:cs typeface="Segoe UI" panose="020B0502040204020203" pitchFamily="34" charset="0"/>
              </a:rPr>
              <a:t>05</a:t>
            </a:r>
          </a:p>
        </p:txBody>
      </p:sp>
      <p:sp>
        <p:nvSpPr>
          <p:cNvPr id="33" name="TextBox 32">
            <a:extLst>
              <a:ext uri="{FF2B5EF4-FFF2-40B4-BE49-F238E27FC236}">
                <a16:creationId xmlns:a16="http://schemas.microsoft.com/office/drawing/2014/main" id="{9A2B1AE8-FECC-4626-8938-04559B8398AF}"/>
              </a:ext>
            </a:extLst>
          </p:cNvPr>
          <p:cNvSpPr txBox="1"/>
          <p:nvPr/>
        </p:nvSpPr>
        <p:spPr>
          <a:xfrm>
            <a:off x="8659006" y="3874641"/>
            <a:ext cx="1940237" cy="572368"/>
          </a:xfrm>
          <a:prstGeom prst="rect">
            <a:avLst/>
          </a:prstGeom>
          <a:noFill/>
        </p:spPr>
        <p:txBody>
          <a:bodyPr wrap="square" rtlCol="0" anchor="ctr">
            <a:noAutofit/>
          </a:bodyPr>
          <a:lstStyle/>
          <a:p>
            <a:r>
              <a:rPr lang="en-US" sz="1400" b="0" i="0" dirty="0">
                <a:solidFill>
                  <a:schemeClr val="tx2">
                    <a:lumMod val="50000"/>
                  </a:schemeClr>
                </a:solidFill>
                <a:effectLst/>
              </a:rPr>
              <a:t>Left-positioned single selection mode (only one list item can be selected).</a:t>
            </a:r>
            <a:endParaRPr lang="en-US" sz="1400" dirty="0">
              <a:solidFill>
                <a:schemeClr val="tx2">
                  <a:lumMod val="50000"/>
                </a:schemeClr>
              </a:solidFill>
              <a:ea typeface="Segoe UI" panose="020B0502040204020203" pitchFamily="34" charset="0"/>
              <a:cs typeface="Segoe UI" panose="020B0502040204020203" pitchFamily="34" charset="0"/>
            </a:endParaRPr>
          </a:p>
        </p:txBody>
      </p:sp>
      <p:sp>
        <p:nvSpPr>
          <p:cNvPr id="34" name="TextBox 33">
            <a:extLst>
              <a:ext uri="{FF2B5EF4-FFF2-40B4-BE49-F238E27FC236}">
                <a16:creationId xmlns:a16="http://schemas.microsoft.com/office/drawing/2014/main" id="{935AE3F0-FFB0-4C52-AD52-EF19D3A11460}"/>
              </a:ext>
            </a:extLst>
          </p:cNvPr>
          <p:cNvSpPr txBox="1"/>
          <p:nvPr/>
        </p:nvSpPr>
        <p:spPr>
          <a:xfrm>
            <a:off x="8658662" y="3463127"/>
            <a:ext cx="1936658" cy="351634"/>
          </a:xfrm>
          <a:prstGeom prst="rect">
            <a:avLst/>
          </a:prstGeom>
          <a:noFill/>
        </p:spPr>
        <p:txBody>
          <a:bodyPr wrap="square" rtlCol="0" anchor="ctr">
            <a:noAutofit/>
          </a:bodyPr>
          <a:lstStyle/>
          <a:p>
            <a:r>
              <a:rPr lang="en-US" dirty="0" err="1">
                <a:latin typeface="Calibri (Body)"/>
                <a:ea typeface="Segoe UI" panose="020B0502040204020203" pitchFamily="34" charset="0"/>
                <a:cs typeface="Segoe UI" panose="020B0502040204020203" pitchFamily="34" charset="0"/>
              </a:rPr>
              <a:t>SingleSelectLeft</a:t>
            </a:r>
            <a:endParaRPr lang="en-US" dirty="0">
              <a:latin typeface="Calibri (Body)"/>
              <a:ea typeface="Segoe UI" panose="020B0502040204020203" pitchFamily="34" charset="0"/>
              <a:cs typeface="Segoe UI" panose="020B0502040204020203" pitchFamily="34" charset="0"/>
            </a:endParaRPr>
          </a:p>
        </p:txBody>
      </p:sp>
      <p:grpSp>
        <p:nvGrpSpPr>
          <p:cNvPr id="35" name="Shape 05">
            <a:extLst>
              <a:ext uri="{FF2B5EF4-FFF2-40B4-BE49-F238E27FC236}">
                <a16:creationId xmlns:a16="http://schemas.microsoft.com/office/drawing/2014/main" id="{11CA290D-8BD4-4A19-B70C-7F05A5A06ED9}"/>
              </a:ext>
            </a:extLst>
          </p:cNvPr>
          <p:cNvGrpSpPr/>
          <p:nvPr/>
        </p:nvGrpSpPr>
        <p:grpSpPr>
          <a:xfrm flipH="1">
            <a:off x="3972901" y="2072217"/>
            <a:ext cx="3743587" cy="3723690"/>
            <a:chOff x="4617293" y="1548187"/>
            <a:chExt cx="3743587" cy="3723690"/>
          </a:xfrm>
        </p:grpSpPr>
        <p:sp>
          <p:nvSpPr>
            <p:cNvPr id="36" name="Shape">
              <a:extLst>
                <a:ext uri="{FF2B5EF4-FFF2-40B4-BE49-F238E27FC236}">
                  <a16:creationId xmlns:a16="http://schemas.microsoft.com/office/drawing/2014/main" id="{B8BEB12F-8660-4CDF-B44E-D0F22A9E7F36}"/>
                </a:ext>
              </a:extLst>
            </p:cNvPr>
            <p:cNvSpPr/>
            <p:nvPr/>
          </p:nvSpPr>
          <p:spPr>
            <a:xfrm rot="21278277">
              <a:off x="4637190" y="1548187"/>
              <a:ext cx="3723690" cy="3723690"/>
            </a:xfrm>
            <a:prstGeom prst="blockArc">
              <a:avLst>
                <a:gd name="adj1" fmla="val 9976222"/>
                <a:gd name="adj2" fmla="val 12198060"/>
                <a:gd name="adj3" fmla="val 1567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TextBox 36">
              <a:extLst>
                <a:ext uri="{FF2B5EF4-FFF2-40B4-BE49-F238E27FC236}">
                  <a16:creationId xmlns:a16="http://schemas.microsoft.com/office/drawing/2014/main" id="{D792267C-5C62-47E2-AD9A-C83FA0B90CE3}"/>
                </a:ext>
              </a:extLst>
            </p:cNvPr>
            <p:cNvSpPr txBox="1"/>
            <p:nvPr/>
          </p:nvSpPr>
          <p:spPr>
            <a:xfrm>
              <a:off x="4617293" y="3249574"/>
              <a:ext cx="551480" cy="369332"/>
            </a:xfrm>
            <a:prstGeom prst="rect">
              <a:avLst/>
            </a:prstGeom>
            <a:noFill/>
          </p:spPr>
          <p:txBody>
            <a:bodyPr wrap="square" rtlCol="0">
              <a:spAutoFit/>
            </a:bodyPr>
            <a:lstStyle/>
            <a:p>
              <a:pPr algn="ctr"/>
              <a:r>
                <a:rPr lang="en-US" b="1" dirty="0">
                  <a:solidFill>
                    <a:schemeClr val="bg1"/>
                  </a:solidFill>
                  <a:latin typeface="Segoe UI" panose="020B0502040204020203" pitchFamily="34" charset="0"/>
                  <a:ea typeface="Segoe UI" panose="020B0502040204020203" pitchFamily="34" charset="0"/>
                  <a:cs typeface="Segoe UI" panose="020B0502040204020203" pitchFamily="34" charset="0"/>
                </a:rPr>
                <a:t>05</a:t>
              </a:r>
            </a:p>
          </p:txBody>
        </p:sp>
      </p:grpSp>
      <p:sp>
        <p:nvSpPr>
          <p:cNvPr id="41" name="TextBox 40">
            <a:extLst>
              <a:ext uri="{FF2B5EF4-FFF2-40B4-BE49-F238E27FC236}">
                <a16:creationId xmlns:a16="http://schemas.microsoft.com/office/drawing/2014/main" id="{CD077BF0-1A27-4E4D-9A35-130FEC5D91F7}"/>
              </a:ext>
            </a:extLst>
          </p:cNvPr>
          <p:cNvSpPr txBox="1"/>
          <p:nvPr/>
        </p:nvSpPr>
        <p:spPr>
          <a:xfrm flipH="1">
            <a:off x="7756604" y="2064284"/>
            <a:ext cx="874643" cy="769441"/>
          </a:xfrm>
          <a:prstGeom prst="rect">
            <a:avLst/>
          </a:prstGeom>
          <a:noFill/>
        </p:spPr>
        <p:txBody>
          <a:bodyPr wrap="square" rtlCol="0">
            <a:spAutoFit/>
          </a:bodyPr>
          <a:lstStyle/>
          <a:p>
            <a:pPr algn="ctr"/>
            <a:r>
              <a:rPr lang="en-US" sz="4400" b="1" dirty="0">
                <a:latin typeface="Segoe UI" panose="020B0502040204020203" pitchFamily="34" charset="0"/>
                <a:ea typeface="Segoe UI" panose="020B0502040204020203" pitchFamily="34" charset="0"/>
                <a:cs typeface="Segoe UI" panose="020B0502040204020203" pitchFamily="34" charset="0"/>
              </a:rPr>
              <a:t>04</a:t>
            </a:r>
          </a:p>
        </p:txBody>
      </p:sp>
      <p:sp>
        <p:nvSpPr>
          <p:cNvPr id="42" name="TextBox 41">
            <a:extLst>
              <a:ext uri="{FF2B5EF4-FFF2-40B4-BE49-F238E27FC236}">
                <a16:creationId xmlns:a16="http://schemas.microsoft.com/office/drawing/2014/main" id="{47CB22BC-14AD-4E19-94F1-9ECC89A0A8E8}"/>
              </a:ext>
            </a:extLst>
          </p:cNvPr>
          <p:cNvSpPr txBox="1"/>
          <p:nvPr/>
        </p:nvSpPr>
        <p:spPr>
          <a:xfrm>
            <a:off x="8592179" y="2417122"/>
            <a:ext cx="1940237" cy="572368"/>
          </a:xfrm>
          <a:prstGeom prst="rect">
            <a:avLst/>
          </a:prstGeom>
          <a:noFill/>
        </p:spPr>
        <p:txBody>
          <a:bodyPr wrap="square" rtlCol="0" anchor="ctr">
            <a:noAutofit/>
          </a:bodyPr>
          <a:lstStyle/>
          <a:p>
            <a:pPr algn="just"/>
            <a:r>
              <a:rPr lang="en-US" sz="1400" b="0" i="0" dirty="0">
                <a:solidFill>
                  <a:schemeClr val="tx2">
                    <a:lumMod val="50000"/>
                  </a:schemeClr>
                </a:solidFill>
                <a:effectLst/>
              </a:rPr>
              <a:t>Right-positioned single selection mode (only one list item can be selected).</a:t>
            </a:r>
            <a:endParaRPr lang="en-US" sz="1400" dirty="0">
              <a:solidFill>
                <a:schemeClr val="tx2">
                  <a:lumMod val="50000"/>
                </a:schemeClr>
              </a:solidFill>
              <a:ea typeface="Segoe UI" panose="020B0502040204020203" pitchFamily="34" charset="0"/>
              <a:cs typeface="Segoe UI" panose="020B0502040204020203" pitchFamily="34" charset="0"/>
            </a:endParaRPr>
          </a:p>
        </p:txBody>
      </p:sp>
      <p:sp>
        <p:nvSpPr>
          <p:cNvPr id="43" name="TextBox 42">
            <a:extLst>
              <a:ext uri="{FF2B5EF4-FFF2-40B4-BE49-F238E27FC236}">
                <a16:creationId xmlns:a16="http://schemas.microsoft.com/office/drawing/2014/main" id="{BCE51068-946B-4B82-B6D1-847AC0339CC9}"/>
              </a:ext>
            </a:extLst>
          </p:cNvPr>
          <p:cNvSpPr txBox="1"/>
          <p:nvPr/>
        </p:nvSpPr>
        <p:spPr>
          <a:xfrm>
            <a:off x="8601824" y="1896182"/>
            <a:ext cx="1944740" cy="351634"/>
          </a:xfrm>
          <a:prstGeom prst="rect">
            <a:avLst/>
          </a:prstGeom>
          <a:noFill/>
        </p:spPr>
        <p:txBody>
          <a:bodyPr wrap="square" rtlCol="0" anchor="ctr">
            <a:noAutofit/>
          </a:bodyPr>
          <a:lstStyle/>
          <a:p>
            <a:r>
              <a:rPr lang="en-US" dirty="0" err="1">
                <a:latin typeface="Calibri (Body)"/>
                <a:ea typeface="Segoe UI" panose="020B0502040204020203" pitchFamily="34" charset="0"/>
                <a:cs typeface="Segoe UI" panose="020B0502040204020203" pitchFamily="34" charset="0"/>
              </a:rPr>
              <a:t>SingleSelect</a:t>
            </a:r>
            <a:endParaRPr lang="en-US" dirty="0">
              <a:latin typeface="Calibri (Body)"/>
              <a:ea typeface="Segoe UI" panose="020B0502040204020203" pitchFamily="34" charset="0"/>
              <a:cs typeface="Segoe UI" panose="020B0502040204020203" pitchFamily="34" charset="0"/>
            </a:endParaRPr>
          </a:p>
        </p:txBody>
      </p:sp>
      <p:grpSp>
        <p:nvGrpSpPr>
          <p:cNvPr id="44" name="Shape 04">
            <a:extLst>
              <a:ext uri="{FF2B5EF4-FFF2-40B4-BE49-F238E27FC236}">
                <a16:creationId xmlns:a16="http://schemas.microsoft.com/office/drawing/2014/main" id="{D2B74A50-E0F3-4291-8F27-04D1EC807DB3}"/>
              </a:ext>
            </a:extLst>
          </p:cNvPr>
          <p:cNvGrpSpPr/>
          <p:nvPr/>
        </p:nvGrpSpPr>
        <p:grpSpPr>
          <a:xfrm flipH="1">
            <a:off x="3973208" y="2075316"/>
            <a:ext cx="3723690" cy="3723690"/>
            <a:chOff x="4636883" y="1551286"/>
            <a:chExt cx="3723690" cy="3723690"/>
          </a:xfrm>
        </p:grpSpPr>
        <p:sp>
          <p:nvSpPr>
            <p:cNvPr id="45" name="Shape">
              <a:extLst>
                <a:ext uri="{FF2B5EF4-FFF2-40B4-BE49-F238E27FC236}">
                  <a16:creationId xmlns:a16="http://schemas.microsoft.com/office/drawing/2014/main" id="{22B0D9BE-38CC-4CC8-B55F-DDF43C57563C}"/>
                </a:ext>
              </a:extLst>
            </p:cNvPr>
            <p:cNvSpPr/>
            <p:nvPr/>
          </p:nvSpPr>
          <p:spPr>
            <a:xfrm rot="339551">
              <a:off x="4636883" y="1551286"/>
              <a:ext cx="3723690" cy="3723690"/>
            </a:xfrm>
            <a:prstGeom prst="blockArc">
              <a:avLst>
                <a:gd name="adj1" fmla="val 11536924"/>
                <a:gd name="adj2" fmla="val 13798962"/>
                <a:gd name="adj3" fmla="val 15725"/>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6" name="TextBox 45">
              <a:extLst>
                <a:ext uri="{FF2B5EF4-FFF2-40B4-BE49-F238E27FC236}">
                  <a16:creationId xmlns:a16="http://schemas.microsoft.com/office/drawing/2014/main" id="{EA92AD83-160F-4011-B6A0-CCF94D9C3779}"/>
                </a:ext>
              </a:extLst>
            </p:cNvPr>
            <p:cNvSpPr txBox="1"/>
            <p:nvPr/>
          </p:nvSpPr>
          <p:spPr>
            <a:xfrm>
              <a:off x="4935871" y="2289284"/>
              <a:ext cx="636855" cy="369332"/>
            </a:xfrm>
            <a:prstGeom prst="rect">
              <a:avLst/>
            </a:prstGeom>
            <a:noFill/>
          </p:spPr>
          <p:txBody>
            <a:bodyPr wrap="square" rtlCol="0">
              <a:spAutoFit/>
            </a:bodyPr>
            <a:lstStyle/>
            <a:p>
              <a:pPr algn="ctr"/>
              <a:r>
                <a:rPr lang="en-US" b="1" dirty="0">
                  <a:solidFill>
                    <a:schemeClr val="bg1"/>
                  </a:solidFill>
                  <a:latin typeface="Segoe UI" panose="020B0502040204020203" pitchFamily="34" charset="0"/>
                  <a:ea typeface="Segoe UI" panose="020B0502040204020203" pitchFamily="34" charset="0"/>
                  <a:cs typeface="Segoe UI" panose="020B0502040204020203" pitchFamily="34" charset="0"/>
                </a:rPr>
                <a:t>04</a:t>
              </a:r>
            </a:p>
          </p:txBody>
        </p:sp>
      </p:grpSp>
      <p:sp>
        <p:nvSpPr>
          <p:cNvPr id="50" name="TextBox 49">
            <a:extLst>
              <a:ext uri="{FF2B5EF4-FFF2-40B4-BE49-F238E27FC236}">
                <a16:creationId xmlns:a16="http://schemas.microsoft.com/office/drawing/2014/main" id="{82384640-33F2-495A-9DBE-7E11A9320EB3}"/>
              </a:ext>
            </a:extLst>
          </p:cNvPr>
          <p:cNvSpPr txBox="1"/>
          <p:nvPr/>
        </p:nvSpPr>
        <p:spPr>
          <a:xfrm>
            <a:off x="3160919" y="5025218"/>
            <a:ext cx="874643" cy="769441"/>
          </a:xfrm>
          <a:prstGeom prst="rect">
            <a:avLst/>
          </a:prstGeom>
          <a:noFill/>
        </p:spPr>
        <p:txBody>
          <a:bodyPr wrap="square" rtlCol="0">
            <a:spAutoFit/>
          </a:bodyPr>
          <a:lstStyle/>
          <a:p>
            <a:pPr algn="ctr"/>
            <a:r>
              <a:rPr lang="en-US" sz="4400" b="1" dirty="0">
                <a:latin typeface="Segoe UI" panose="020B0502040204020203" pitchFamily="34" charset="0"/>
                <a:ea typeface="Segoe UI" panose="020B0502040204020203" pitchFamily="34" charset="0"/>
                <a:cs typeface="Segoe UI" panose="020B0502040204020203" pitchFamily="34" charset="0"/>
              </a:rPr>
              <a:t>03</a:t>
            </a:r>
          </a:p>
        </p:txBody>
      </p:sp>
      <p:sp>
        <p:nvSpPr>
          <p:cNvPr id="51" name="TextBox 50">
            <a:extLst>
              <a:ext uri="{FF2B5EF4-FFF2-40B4-BE49-F238E27FC236}">
                <a16:creationId xmlns:a16="http://schemas.microsoft.com/office/drawing/2014/main" id="{3EB0D5F0-ACAC-4E91-9C01-898C65BD8F79}"/>
              </a:ext>
            </a:extLst>
          </p:cNvPr>
          <p:cNvSpPr txBox="1"/>
          <p:nvPr/>
        </p:nvSpPr>
        <p:spPr>
          <a:xfrm>
            <a:off x="1240495" y="5285113"/>
            <a:ext cx="1930376" cy="572368"/>
          </a:xfrm>
          <a:prstGeom prst="rect">
            <a:avLst/>
          </a:prstGeom>
          <a:noFill/>
        </p:spPr>
        <p:txBody>
          <a:bodyPr wrap="square" rtlCol="0" anchor="ctr">
            <a:normAutofit/>
          </a:bodyPr>
          <a:lstStyle/>
          <a:p>
            <a:pPr algn="r"/>
            <a:r>
              <a:rPr lang="en-US" sz="1400" b="0" i="0" dirty="0">
                <a:solidFill>
                  <a:schemeClr val="tx2">
                    <a:lumMod val="50000"/>
                  </a:schemeClr>
                </a:solidFill>
                <a:effectLst/>
              </a:rPr>
              <a:t>no selection</a:t>
            </a:r>
            <a:endParaRPr lang="en-US" sz="1400" dirty="0">
              <a:solidFill>
                <a:schemeClr val="tx2">
                  <a:lumMod val="50000"/>
                </a:schemeClr>
              </a:solidFill>
              <a:ea typeface="Segoe UI" panose="020B0502040204020203" pitchFamily="34" charset="0"/>
              <a:cs typeface="Segoe UI" panose="020B0502040204020203" pitchFamily="34" charset="0"/>
            </a:endParaRPr>
          </a:p>
        </p:txBody>
      </p:sp>
      <p:sp>
        <p:nvSpPr>
          <p:cNvPr id="52" name="TextBox 51">
            <a:extLst>
              <a:ext uri="{FF2B5EF4-FFF2-40B4-BE49-F238E27FC236}">
                <a16:creationId xmlns:a16="http://schemas.microsoft.com/office/drawing/2014/main" id="{DAC1A678-D2F5-42BF-8119-5CB57F4A236E}"/>
              </a:ext>
            </a:extLst>
          </p:cNvPr>
          <p:cNvSpPr txBox="1"/>
          <p:nvPr/>
        </p:nvSpPr>
        <p:spPr>
          <a:xfrm>
            <a:off x="1240496" y="4947968"/>
            <a:ext cx="1930376" cy="351634"/>
          </a:xfrm>
          <a:prstGeom prst="rect">
            <a:avLst/>
          </a:prstGeom>
          <a:noFill/>
        </p:spPr>
        <p:txBody>
          <a:bodyPr wrap="square" rtlCol="0" anchor="ctr">
            <a:noAutofit/>
          </a:bodyPr>
          <a:lstStyle/>
          <a:p>
            <a:pPr algn="r"/>
            <a:r>
              <a:rPr lang="en-US" dirty="0">
                <a:latin typeface="Calibri (Body)"/>
                <a:ea typeface="Segoe UI" panose="020B0502040204020203" pitchFamily="34" charset="0"/>
                <a:cs typeface="Segoe UI" panose="020B0502040204020203" pitchFamily="34" charset="0"/>
              </a:rPr>
              <a:t>None</a:t>
            </a:r>
          </a:p>
        </p:txBody>
      </p:sp>
      <p:grpSp>
        <p:nvGrpSpPr>
          <p:cNvPr id="53" name="Shape 03">
            <a:extLst>
              <a:ext uri="{FF2B5EF4-FFF2-40B4-BE49-F238E27FC236}">
                <a16:creationId xmlns:a16="http://schemas.microsoft.com/office/drawing/2014/main" id="{78A4ABA1-D3D1-4FCF-AF98-B43DBA0AA7C0}"/>
              </a:ext>
            </a:extLst>
          </p:cNvPr>
          <p:cNvGrpSpPr/>
          <p:nvPr/>
        </p:nvGrpSpPr>
        <p:grpSpPr>
          <a:xfrm>
            <a:off x="4081855" y="2065422"/>
            <a:ext cx="3723690" cy="3723690"/>
            <a:chOff x="4637189" y="1548188"/>
            <a:chExt cx="3723690" cy="3723690"/>
          </a:xfrm>
        </p:grpSpPr>
        <p:sp>
          <p:nvSpPr>
            <p:cNvPr id="54" name="Shape">
              <a:extLst>
                <a:ext uri="{FF2B5EF4-FFF2-40B4-BE49-F238E27FC236}">
                  <a16:creationId xmlns:a16="http://schemas.microsoft.com/office/drawing/2014/main" id="{706B9203-8F2B-4026-AE91-2C5C6DBD91C3}"/>
                </a:ext>
              </a:extLst>
            </p:cNvPr>
            <p:cNvSpPr/>
            <p:nvPr/>
          </p:nvSpPr>
          <p:spPr>
            <a:xfrm rot="19051700">
              <a:off x="4637189" y="1548188"/>
              <a:ext cx="3723690" cy="3723690"/>
            </a:xfrm>
            <a:prstGeom prst="blockArc">
              <a:avLst>
                <a:gd name="adj1" fmla="val 9976222"/>
                <a:gd name="adj2" fmla="val 12204387"/>
                <a:gd name="adj3" fmla="val 1594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5" name="TextBox 54">
              <a:extLst>
                <a:ext uri="{FF2B5EF4-FFF2-40B4-BE49-F238E27FC236}">
                  <a16:creationId xmlns:a16="http://schemas.microsoft.com/office/drawing/2014/main" id="{C49CDB5C-D1F4-4B51-8575-32BCD3E49D2B}"/>
                </a:ext>
              </a:extLst>
            </p:cNvPr>
            <p:cNvSpPr txBox="1"/>
            <p:nvPr/>
          </p:nvSpPr>
          <p:spPr>
            <a:xfrm>
              <a:off x="4935871" y="4181297"/>
              <a:ext cx="551480" cy="369332"/>
            </a:xfrm>
            <a:prstGeom prst="rect">
              <a:avLst/>
            </a:prstGeom>
            <a:noFill/>
          </p:spPr>
          <p:txBody>
            <a:bodyPr wrap="square" rtlCol="0">
              <a:spAutoFit/>
            </a:bodyPr>
            <a:lstStyle/>
            <a:p>
              <a:pPr algn="ctr"/>
              <a:r>
                <a:rPr lang="en-US" b="1" dirty="0">
                  <a:solidFill>
                    <a:schemeClr val="bg1"/>
                  </a:solidFill>
                  <a:latin typeface="Segoe UI" panose="020B0502040204020203" pitchFamily="34" charset="0"/>
                  <a:ea typeface="Segoe UI" panose="020B0502040204020203" pitchFamily="34" charset="0"/>
                  <a:cs typeface="Segoe UI" panose="020B0502040204020203" pitchFamily="34" charset="0"/>
                </a:rPr>
                <a:t>03</a:t>
              </a:r>
            </a:p>
          </p:txBody>
        </p:sp>
      </p:grpSp>
      <p:sp>
        <p:nvSpPr>
          <p:cNvPr id="60" name="TextBox 04">
            <a:extLst>
              <a:ext uri="{FF2B5EF4-FFF2-40B4-BE49-F238E27FC236}">
                <a16:creationId xmlns:a16="http://schemas.microsoft.com/office/drawing/2014/main" id="{73298E66-0C43-46ED-A0EB-B3E64DE2DA21}"/>
              </a:ext>
            </a:extLst>
          </p:cNvPr>
          <p:cNvSpPr txBox="1"/>
          <p:nvPr/>
        </p:nvSpPr>
        <p:spPr>
          <a:xfrm>
            <a:off x="3163050" y="3530775"/>
            <a:ext cx="874643" cy="769441"/>
          </a:xfrm>
          <a:prstGeom prst="rect">
            <a:avLst/>
          </a:prstGeom>
          <a:noFill/>
        </p:spPr>
        <p:txBody>
          <a:bodyPr wrap="square" rtlCol="0">
            <a:spAutoFit/>
          </a:bodyPr>
          <a:lstStyle/>
          <a:p>
            <a:pPr algn="ctr"/>
            <a:r>
              <a:rPr lang="en-US" sz="4400" b="1" dirty="0">
                <a:latin typeface="Segoe UI" panose="020B0502040204020203" pitchFamily="34" charset="0"/>
                <a:ea typeface="Segoe UI" panose="020B0502040204020203" pitchFamily="34" charset="0"/>
                <a:cs typeface="Segoe UI" panose="020B0502040204020203" pitchFamily="34" charset="0"/>
              </a:rPr>
              <a:t>02</a:t>
            </a:r>
          </a:p>
        </p:txBody>
      </p:sp>
      <p:sp>
        <p:nvSpPr>
          <p:cNvPr id="61" name="TextBox 60">
            <a:extLst>
              <a:ext uri="{FF2B5EF4-FFF2-40B4-BE49-F238E27FC236}">
                <a16:creationId xmlns:a16="http://schemas.microsoft.com/office/drawing/2014/main" id="{B02FAD7D-3A31-46B0-9946-2073A1E534A6}"/>
              </a:ext>
            </a:extLst>
          </p:cNvPr>
          <p:cNvSpPr txBox="1"/>
          <p:nvPr/>
        </p:nvSpPr>
        <p:spPr>
          <a:xfrm>
            <a:off x="1236916" y="3800272"/>
            <a:ext cx="1940237" cy="572368"/>
          </a:xfrm>
          <a:prstGeom prst="rect">
            <a:avLst/>
          </a:prstGeom>
          <a:noFill/>
        </p:spPr>
        <p:txBody>
          <a:bodyPr wrap="square" rtlCol="0" anchor="ctr">
            <a:normAutofit/>
          </a:bodyPr>
          <a:lstStyle/>
          <a:p>
            <a:pPr algn="just"/>
            <a:r>
              <a:rPr lang="en-US" sz="1400" b="0" i="0" dirty="0">
                <a:solidFill>
                  <a:schemeClr val="tx2">
                    <a:lumMod val="50000"/>
                  </a:schemeClr>
                </a:solidFill>
                <a:effectLst/>
              </a:rPr>
              <a:t>more than one list item can be selected</a:t>
            </a:r>
            <a:endParaRPr lang="en-US" sz="1400" dirty="0">
              <a:solidFill>
                <a:schemeClr val="tx2">
                  <a:lumMod val="50000"/>
                </a:schemeClr>
              </a:solidFill>
              <a:ea typeface="Segoe UI" panose="020B0502040204020203" pitchFamily="34" charset="0"/>
              <a:cs typeface="Segoe UI" panose="020B0502040204020203" pitchFamily="34" charset="0"/>
            </a:endParaRPr>
          </a:p>
        </p:txBody>
      </p:sp>
      <p:sp>
        <p:nvSpPr>
          <p:cNvPr id="62" name="TextBox 61">
            <a:extLst>
              <a:ext uri="{FF2B5EF4-FFF2-40B4-BE49-F238E27FC236}">
                <a16:creationId xmlns:a16="http://schemas.microsoft.com/office/drawing/2014/main" id="{25DC0093-3AF3-4E3D-B010-0ED92856094B}"/>
              </a:ext>
            </a:extLst>
          </p:cNvPr>
          <p:cNvSpPr txBox="1"/>
          <p:nvPr/>
        </p:nvSpPr>
        <p:spPr>
          <a:xfrm>
            <a:off x="1240496" y="3463127"/>
            <a:ext cx="1936658" cy="351634"/>
          </a:xfrm>
          <a:prstGeom prst="rect">
            <a:avLst/>
          </a:prstGeom>
          <a:noFill/>
        </p:spPr>
        <p:txBody>
          <a:bodyPr wrap="square" rtlCol="0" anchor="ctr">
            <a:noAutofit/>
          </a:bodyPr>
          <a:lstStyle/>
          <a:p>
            <a:pPr algn="r"/>
            <a:r>
              <a:rPr lang="en-US" dirty="0" err="1">
                <a:ea typeface="Segoe UI" panose="020B0502040204020203" pitchFamily="34" charset="0"/>
                <a:cs typeface="Segoe UI" panose="020B0502040204020203" pitchFamily="34" charset="0"/>
              </a:rPr>
              <a:t>MultiSelect</a:t>
            </a:r>
            <a:endParaRPr lang="en-US" dirty="0">
              <a:ea typeface="Segoe UI" panose="020B0502040204020203" pitchFamily="34" charset="0"/>
              <a:cs typeface="Segoe UI" panose="020B0502040204020203" pitchFamily="34" charset="0"/>
            </a:endParaRPr>
          </a:p>
        </p:txBody>
      </p:sp>
      <p:grpSp>
        <p:nvGrpSpPr>
          <p:cNvPr id="63" name="Shape 02">
            <a:extLst>
              <a:ext uri="{FF2B5EF4-FFF2-40B4-BE49-F238E27FC236}">
                <a16:creationId xmlns:a16="http://schemas.microsoft.com/office/drawing/2014/main" id="{EA404DD6-BB23-4D5E-ACD4-6546C264D2DE}"/>
              </a:ext>
            </a:extLst>
          </p:cNvPr>
          <p:cNvGrpSpPr/>
          <p:nvPr/>
        </p:nvGrpSpPr>
        <p:grpSpPr>
          <a:xfrm>
            <a:off x="4061959" y="2065421"/>
            <a:ext cx="3743587" cy="3723690"/>
            <a:chOff x="4617293" y="1548187"/>
            <a:chExt cx="3743587" cy="3723690"/>
          </a:xfrm>
        </p:grpSpPr>
        <p:sp>
          <p:nvSpPr>
            <p:cNvPr id="64" name="Shape">
              <a:extLst>
                <a:ext uri="{FF2B5EF4-FFF2-40B4-BE49-F238E27FC236}">
                  <a16:creationId xmlns:a16="http://schemas.microsoft.com/office/drawing/2014/main" id="{6C2EB72A-44BC-4CE1-96CC-8654887C7423}"/>
                </a:ext>
              </a:extLst>
            </p:cNvPr>
            <p:cNvSpPr/>
            <p:nvPr/>
          </p:nvSpPr>
          <p:spPr>
            <a:xfrm rot="21278277">
              <a:off x="4637190" y="1548187"/>
              <a:ext cx="3723690" cy="3723690"/>
            </a:xfrm>
            <a:prstGeom prst="blockArc">
              <a:avLst>
                <a:gd name="adj1" fmla="val 9976222"/>
                <a:gd name="adj2" fmla="val 12198060"/>
                <a:gd name="adj3" fmla="val 15679"/>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5" name="TextBox 64">
              <a:extLst>
                <a:ext uri="{FF2B5EF4-FFF2-40B4-BE49-F238E27FC236}">
                  <a16:creationId xmlns:a16="http://schemas.microsoft.com/office/drawing/2014/main" id="{E91F8F94-A349-46BC-96E1-B4D59DA33424}"/>
                </a:ext>
              </a:extLst>
            </p:cNvPr>
            <p:cNvSpPr txBox="1"/>
            <p:nvPr/>
          </p:nvSpPr>
          <p:spPr>
            <a:xfrm>
              <a:off x="4617293" y="3249574"/>
              <a:ext cx="551480" cy="369332"/>
            </a:xfrm>
            <a:prstGeom prst="rect">
              <a:avLst/>
            </a:prstGeom>
            <a:noFill/>
          </p:spPr>
          <p:txBody>
            <a:bodyPr wrap="square" rtlCol="0">
              <a:spAutoFit/>
            </a:bodyPr>
            <a:lstStyle/>
            <a:p>
              <a:pPr algn="ctr"/>
              <a:r>
                <a:rPr lang="en-US" b="1" dirty="0">
                  <a:solidFill>
                    <a:schemeClr val="bg1"/>
                  </a:solidFill>
                  <a:latin typeface="Segoe UI" panose="020B0502040204020203" pitchFamily="34" charset="0"/>
                  <a:ea typeface="Segoe UI" panose="020B0502040204020203" pitchFamily="34" charset="0"/>
                  <a:cs typeface="Segoe UI" panose="020B0502040204020203" pitchFamily="34" charset="0"/>
                </a:rPr>
                <a:t>02</a:t>
              </a:r>
            </a:p>
          </p:txBody>
        </p:sp>
      </p:grpSp>
      <p:sp>
        <p:nvSpPr>
          <p:cNvPr id="69" name="TextBox 03">
            <a:extLst>
              <a:ext uri="{FF2B5EF4-FFF2-40B4-BE49-F238E27FC236}">
                <a16:creationId xmlns:a16="http://schemas.microsoft.com/office/drawing/2014/main" id="{5010D8D9-77D3-413E-9E06-4CA8FD5975C4}"/>
              </a:ext>
            </a:extLst>
          </p:cNvPr>
          <p:cNvSpPr txBox="1"/>
          <p:nvPr/>
        </p:nvSpPr>
        <p:spPr>
          <a:xfrm>
            <a:off x="1235136" y="2315431"/>
            <a:ext cx="1940237" cy="572368"/>
          </a:xfrm>
          <a:prstGeom prst="rect">
            <a:avLst/>
          </a:prstGeom>
          <a:noFill/>
        </p:spPr>
        <p:txBody>
          <a:bodyPr wrap="square" rtlCol="0" anchor="ctr">
            <a:noAutofit/>
          </a:bodyPr>
          <a:lstStyle/>
          <a:p>
            <a:pPr algn="just"/>
            <a:r>
              <a:rPr lang="en-US" sz="1400" b="0" i="0" dirty="0">
                <a:solidFill>
                  <a:schemeClr val="tx2">
                    <a:lumMod val="50000"/>
                  </a:schemeClr>
                </a:solidFill>
                <a:effectLst/>
                <a:latin typeface="Calibri (Body)"/>
              </a:rPr>
              <a:t>only one list item can be deleted via provided delete button</a:t>
            </a:r>
            <a:endParaRPr lang="en-US" sz="1400" dirty="0">
              <a:solidFill>
                <a:schemeClr val="tx2">
                  <a:lumMod val="50000"/>
                </a:schemeClr>
              </a:solidFill>
              <a:latin typeface="Calibri (Body)"/>
              <a:ea typeface="Segoe UI" panose="020B0502040204020203" pitchFamily="34" charset="0"/>
              <a:cs typeface="Segoe UI" panose="020B0502040204020203" pitchFamily="34" charset="0"/>
            </a:endParaRPr>
          </a:p>
        </p:txBody>
      </p:sp>
      <p:sp>
        <p:nvSpPr>
          <p:cNvPr id="70" name="TextBox 02">
            <a:extLst>
              <a:ext uri="{FF2B5EF4-FFF2-40B4-BE49-F238E27FC236}">
                <a16:creationId xmlns:a16="http://schemas.microsoft.com/office/drawing/2014/main" id="{2EBEBB99-9A8D-4931-AFED-94B3EC2CAB71}"/>
              </a:ext>
            </a:extLst>
          </p:cNvPr>
          <p:cNvSpPr txBox="1"/>
          <p:nvPr/>
        </p:nvSpPr>
        <p:spPr>
          <a:xfrm>
            <a:off x="1230634" y="1978286"/>
            <a:ext cx="1944740" cy="351634"/>
          </a:xfrm>
          <a:prstGeom prst="rect">
            <a:avLst/>
          </a:prstGeom>
          <a:noFill/>
        </p:spPr>
        <p:txBody>
          <a:bodyPr wrap="square" rtlCol="0" anchor="ctr">
            <a:noAutofit/>
          </a:bodyPr>
          <a:lstStyle/>
          <a:p>
            <a:pPr algn="r"/>
            <a:r>
              <a:rPr lang="en-US" dirty="0">
                <a:latin typeface="Calibri (Body)"/>
                <a:ea typeface="Segoe UI" panose="020B0502040204020203" pitchFamily="34" charset="0"/>
                <a:cs typeface="Segoe UI" panose="020B0502040204020203" pitchFamily="34" charset="0"/>
              </a:rPr>
              <a:t>Delete</a:t>
            </a:r>
          </a:p>
        </p:txBody>
      </p:sp>
      <p:sp>
        <p:nvSpPr>
          <p:cNvPr id="71" name="TextBox 01">
            <a:extLst>
              <a:ext uri="{FF2B5EF4-FFF2-40B4-BE49-F238E27FC236}">
                <a16:creationId xmlns:a16="http://schemas.microsoft.com/office/drawing/2014/main" id="{D7FF78AE-C997-44F8-820D-799FF5CFC720}"/>
              </a:ext>
            </a:extLst>
          </p:cNvPr>
          <p:cNvSpPr txBox="1"/>
          <p:nvPr/>
        </p:nvSpPr>
        <p:spPr>
          <a:xfrm>
            <a:off x="3194523" y="2064284"/>
            <a:ext cx="874643" cy="769441"/>
          </a:xfrm>
          <a:prstGeom prst="rect">
            <a:avLst/>
          </a:prstGeom>
          <a:noFill/>
        </p:spPr>
        <p:txBody>
          <a:bodyPr wrap="square" rtlCol="0">
            <a:spAutoFit/>
          </a:bodyPr>
          <a:lstStyle/>
          <a:p>
            <a:pPr algn="ctr"/>
            <a:r>
              <a:rPr lang="en-US" sz="4400" b="1" dirty="0">
                <a:latin typeface="Segoe UI" panose="020B0502040204020203" pitchFamily="34" charset="0"/>
                <a:ea typeface="Segoe UI" panose="020B0502040204020203" pitchFamily="34" charset="0"/>
                <a:cs typeface="Segoe UI" panose="020B0502040204020203" pitchFamily="34" charset="0"/>
              </a:rPr>
              <a:t>01</a:t>
            </a:r>
          </a:p>
        </p:txBody>
      </p:sp>
      <p:grpSp>
        <p:nvGrpSpPr>
          <p:cNvPr id="72" name="Shape 01">
            <a:extLst>
              <a:ext uri="{FF2B5EF4-FFF2-40B4-BE49-F238E27FC236}">
                <a16:creationId xmlns:a16="http://schemas.microsoft.com/office/drawing/2014/main" id="{F9395FF6-0BEB-4A3D-A41C-CFCDDBCFC8DB}"/>
              </a:ext>
            </a:extLst>
          </p:cNvPr>
          <p:cNvGrpSpPr/>
          <p:nvPr/>
        </p:nvGrpSpPr>
        <p:grpSpPr>
          <a:xfrm>
            <a:off x="4081549" y="2068520"/>
            <a:ext cx="3723690" cy="3723690"/>
            <a:chOff x="4636883" y="1551286"/>
            <a:chExt cx="3723690" cy="3723690"/>
          </a:xfrm>
        </p:grpSpPr>
        <p:sp>
          <p:nvSpPr>
            <p:cNvPr id="73" name="Shape">
              <a:extLst>
                <a:ext uri="{FF2B5EF4-FFF2-40B4-BE49-F238E27FC236}">
                  <a16:creationId xmlns:a16="http://schemas.microsoft.com/office/drawing/2014/main" id="{B0F6BEAB-3C87-4ADC-A985-F99FAA061E06}"/>
                </a:ext>
              </a:extLst>
            </p:cNvPr>
            <p:cNvSpPr/>
            <p:nvPr/>
          </p:nvSpPr>
          <p:spPr>
            <a:xfrm rot="339551">
              <a:off x="4636883" y="1551286"/>
              <a:ext cx="3723690" cy="3723690"/>
            </a:xfrm>
            <a:prstGeom prst="blockArc">
              <a:avLst>
                <a:gd name="adj1" fmla="val 11536924"/>
                <a:gd name="adj2" fmla="val 13798962"/>
                <a:gd name="adj3" fmla="val 15725"/>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74" name="TextBox 73">
              <a:extLst>
                <a:ext uri="{FF2B5EF4-FFF2-40B4-BE49-F238E27FC236}">
                  <a16:creationId xmlns:a16="http://schemas.microsoft.com/office/drawing/2014/main" id="{C425DAE1-6DF4-4600-9DCA-F3E16D3EF2B1}"/>
                </a:ext>
              </a:extLst>
            </p:cNvPr>
            <p:cNvSpPr txBox="1"/>
            <p:nvPr/>
          </p:nvSpPr>
          <p:spPr>
            <a:xfrm>
              <a:off x="4935871" y="2289284"/>
              <a:ext cx="636855" cy="369332"/>
            </a:xfrm>
            <a:prstGeom prst="rect">
              <a:avLst/>
            </a:prstGeom>
            <a:noFill/>
          </p:spPr>
          <p:txBody>
            <a:bodyPr wrap="square" rtlCol="0">
              <a:spAutoFit/>
            </a:bodyPr>
            <a:lstStyle/>
            <a:p>
              <a:pPr algn="ctr"/>
              <a:r>
                <a:rPr lang="en-US" b="1" dirty="0">
                  <a:solidFill>
                    <a:schemeClr val="bg1"/>
                  </a:solidFill>
                  <a:latin typeface="Segoe UI" panose="020B0502040204020203" pitchFamily="34" charset="0"/>
                  <a:ea typeface="Segoe UI" panose="020B0502040204020203" pitchFamily="34" charset="0"/>
                  <a:cs typeface="Segoe UI" panose="020B0502040204020203" pitchFamily="34" charset="0"/>
                </a:rPr>
                <a:t>01</a:t>
              </a:r>
            </a:p>
          </p:txBody>
        </p:sp>
      </p:grpSp>
      <p:grpSp>
        <p:nvGrpSpPr>
          <p:cNvPr id="75" name="Cebter Shape">
            <a:extLst>
              <a:ext uri="{FF2B5EF4-FFF2-40B4-BE49-F238E27FC236}">
                <a16:creationId xmlns:a16="http://schemas.microsoft.com/office/drawing/2014/main" id="{EFAE3D29-C419-4F2A-9270-6C1295797B4E}"/>
              </a:ext>
            </a:extLst>
          </p:cNvPr>
          <p:cNvGrpSpPr/>
          <p:nvPr/>
        </p:nvGrpSpPr>
        <p:grpSpPr>
          <a:xfrm>
            <a:off x="3548320" y="2622163"/>
            <a:ext cx="4658878" cy="2648142"/>
            <a:chOff x="3760754" y="2104929"/>
            <a:chExt cx="4658878" cy="2648142"/>
          </a:xfrm>
        </p:grpSpPr>
        <p:sp>
          <p:nvSpPr>
            <p:cNvPr id="76" name="Shadow">
              <a:extLst>
                <a:ext uri="{FF2B5EF4-FFF2-40B4-BE49-F238E27FC236}">
                  <a16:creationId xmlns:a16="http://schemas.microsoft.com/office/drawing/2014/main" id="{E829C489-2928-4321-B179-BD0D6BB4581A}"/>
                </a:ext>
              </a:extLst>
            </p:cNvPr>
            <p:cNvSpPr>
              <a:spLocks noChangeAspect="1"/>
            </p:cNvSpPr>
            <p:nvPr/>
          </p:nvSpPr>
          <p:spPr>
            <a:xfrm>
              <a:off x="4761128" y="2104929"/>
              <a:ext cx="2648142" cy="2648142"/>
            </a:xfrm>
            <a:prstGeom prst="ellipse">
              <a:avLst/>
            </a:prstGeom>
            <a:solidFill>
              <a:srgbClr val="D9D9D9">
                <a:alpha val="58824"/>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Shadow 4">
              <a:extLst>
                <a:ext uri="{FF2B5EF4-FFF2-40B4-BE49-F238E27FC236}">
                  <a16:creationId xmlns:a16="http://schemas.microsoft.com/office/drawing/2014/main" id="{46D3F6AD-7445-49CB-A367-559CAFEE3684}"/>
                </a:ext>
              </a:extLst>
            </p:cNvPr>
            <p:cNvSpPr/>
            <p:nvPr/>
          </p:nvSpPr>
          <p:spPr>
            <a:xfrm rot="17313186" flipV="1">
              <a:off x="7799512" y="3450113"/>
              <a:ext cx="36000" cy="1179594"/>
            </a:xfrm>
            <a:prstGeom prst="triangle">
              <a:avLst/>
            </a:prstGeom>
            <a:gradFill flip="none" rotWithShape="1">
              <a:gsLst>
                <a:gs pos="22000">
                  <a:srgbClr val="000000">
                    <a:alpha val="20000"/>
                  </a:srgbClr>
                </a:gs>
                <a:gs pos="67000">
                  <a:schemeClr val="tx1">
                    <a:tint val="44500"/>
                    <a:satMod val="160000"/>
                    <a:alpha val="50000"/>
                  </a:schemeClr>
                </a:gs>
                <a:gs pos="87000">
                  <a:srgbClr val="FFFFFF"/>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Shadow 3">
              <a:extLst>
                <a:ext uri="{FF2B5EF4-FFF2-40B4-BE49-F238E27FC236}">
                  <a16:creationId xmlns:a16="http://schemas.microsoft.com/office/drawing/2014/main" id="{6CA6D821-06A3-4F64-8781-3FE1ACEEF56F}"/>
                </a:ext>
              </a:extLst>
            </p:cNvPr>
            <p:cNvSpPr/>
            <p:nvPr/>
          </p:nvSpPr>
          <p:spPr>
            <a:xfrm rot="4286814" flipH="1" flipV="1">
              <a:off x="4332551" y="3453478"/>
              <a:ext cx="36000" cy="1179594"/>
            </a:xfrm>
            <a:prstGeom prst="triangle">
              <a:avLst/>
            </a:prstGeom>
            <a:gradFill flip="none" rotWithShape="1">
              <a:gsLst>
                <a:gs pos="22000">
                  <a:srgbClr val="000000">
                    <a:alpha val="20000"/>
                  </a:srgbClr>
                </a:gs>
                <a:gs pos="67000">
                  <a:schemeClr val="tx1">
                    <a:tint val="44500"/>
                    <a:satMod val="160000"/>
                    <a:alpha val="50000"/>
                  </a:schemeClr>
                </a:gs>
                <a:gs pos="87000">
                  <a:srgbClr val="FFFFFF"/>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Shadow 2">
              <a:extLst>
                <a:ext uri="{FF2B5EF4-FFF2-40B4-BE49-F238E27FC236}">
                  <a16:creationId xmlns:a16="http://schemas.microsoft.com/office/drawing/2014/main" id="{59D096F8-6A87-461F-B2DF-A094A4FA81DF}"/>
                </a:ext>
              </a:extLst>
            </p:cNvPr>
            <p:cNvSpPr/>
            <p:nvPr/>
          </p:nvSpPr>
          <p:spPr>
            <a:xfrm rot="4286814">
              <a:off x="7811835" y="2260826"/>
              <a:ext cx="36000" cy="1179594"/>
            </a:xfrm>
            <a:prstGeom prst="triangle">
              <a:avLst/>
            </a:prstGeom>
            <a:gradFill flip="none" rotWithShape="1">
              <a:gsLst>
                <a:gs pos="22000">
                  <a:srgbClr val="000000">
                    <a:alpha val="20000"/>
                  </a:srgbClr>
                </a:gs>
                <a:gs pos="67000">
                  <a:schemeClr val="tx1">
                    <a:tint val="44500"/>
                    <a:satMod val="160000"/>
                    <a:alpha val="50000"/>
                  </a:schemeClr>
                </a:gs>
                <a:gs pos="87000">
                  <a:srgbClr val="FFFFFF"/>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Shadow 1">
              <a:extLst>
                <a:ext uri="{FF2B5EF4-FFF2-40B4-BE49-F238E27FC236}">
                  <a16:creationId xmlns:a16="http://schemas.microsoft.com/office/drawing/2014/main" id="{33858E27-5177-4567-96FE-9780ABAA56E4}"/>
                </a:ext>
              </a:extLst>
            </p:cNvPr>
            <p:cNvSpPr/>
            <p:nvPr/>
          </p:nvSpPr>
          <p:spPr>
            <a:xfrm rot="17313186" flipH="1">
              <a:off x="4332998" y="2245585"/>
              <a:ext cx="36000" cy="1179594"/>
            </a:xfrm>
            <a:prstGeom prst="triangle">
              <a:avLst/>
            </a:prstGeom>
            <a:gradFill flip="none" rotWithShape="1">
              <a:gsLst>
                <a:gs pos="22000">
                  <a:srgbClr val="000000">
                    <a:alpha val="20000"/>
                  </a:srgbClr>
                </a:gs>
                <a:gs pos="67000">
                  <a:schemeClr val="tx1">
                    <a:tint val="44500"/>
                    <a:satMod val="160000"/>
                    <a:alpha val="50000"/>
                  </a:schemeClr>
                </a:gs>
                <a:gs pos="87000">
                  <a:srgbClr val="FFFFFF"/>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Center shape">
              <a:extLst>
                <a:ext uri="{FF2B5EF4-FFF2-40B4-BE49-F238E27FC236}">
                  <a16:creationId xmlns:a16="http://schemas.microsoft.com/office/drawing/2014/main" id="{4C53BCE7-CB12-4AB9-A707-4F11173AF462}"/>
                </a:ext>
              </a:extLst>
            </p:cNvPr>
            <p:cNvSpPr/>
            <p:nvPr/>
          </p:nvSpPr>
          <p:spPr>
            <a:xfrm>
              <a:off x="4839591" y="2183392"/>
              <a:ext cx="2491216" cy="2491216"/>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2" name="Middle text">
            <a:extLst>
              <a:ext uri="{FF2B5EF4-FFF2-40B4-BE49-F238E27FC236}">
                <a16:creationId xmlns:a16="http://schemas.microsoft.com/office/drawing/2014/main" id="{8B00C1A0-269B-4E8D-95F9-B6C76BB88811}"/>
              </a:ext>
            </a:extLst>
          </p:cNvPr>
          <p:cNvSpPr txBox="1"/>
          <p:nvPr/>
        </p:nvSpPr>
        <p:spPr>
          <a:xfrm>
            <a:off x="4945283" y="3340598"/>
            <a:ext cx="1778926" cy="1173335"/>
          </a:xfrm>
          <a:prstGeom prst="rect">
            <a:avLst/>
          </a:prstGeom>
          <a:noFill/>
        </p:spPr>
        <p:txBody>
          <a:bodyPr wrap="square" rtlCol="0" anchor="ctr">
            <a:normAutofit/>
          </a:bodyPr>
          <a:lstStyle/>
          <a:p>
            <a:pPr algn="ctr"/>
            <a:r>
              <a:rPr lang="en-US" dirty="0">
                <a:latin typeface="Segoe UI" panose="020B0502040204020203" pitchFamily="34" charset="0"/>
                <a:ea typeface="Segoe UI" panose="020B0502040204020203" pitchFamily="34" charset="0"/>
                <a:cs typeface="Segoe UI" panose="020B0502040204020203" pitchFamily="34" charset="0"/>
              </a:rPr>
              <a:t>You can edit this text</a:t>
            </a:r>
          </a:p>
        </p:txBody>
      </p:sp>
    </p:spTree>
    <p:extLst>
      <p:ext uri="{BB962C8B-B14F-4D97-AF65-F5344CB8AC3E}">
        <p14:creationId xmlns:p14="http://schemas.microsoft.com/office/powerpoint/2010/main" val="25128660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D9D76-1035-4040-B42C-C752B7DC37D1}"/>
              </a:ext>
            </a:extLst>
          </p:cNvPr>
          <p:cNvSpPr>
            <a:spLocks noGrp="1"/>
          </p:cNvSpPr>
          <p:nvPr>
            <p:ph type="ctrTitle"/>
          </p:nvPr>
        </p:nvSpPr>
        <p:spPr>
          <a:xfrm>
            <a:off x="230909" y="116970"/>
            <a:ext cx="10898910" cy="640272"/>
          </a:xfrm>
        </p:spPr>
        <p:txBody>
          <a:bodyPr>
            <a:normAutofit/>
          </a:bodyPr>
          <a:lstStyle/>
          <a:p>
            <a:pPr algn="l"/>
            <a:r>
              <a:rPr lang="en-US" sz="3600" dirty="0">
                <a:latin typeface="Cooper Black" panose="0208090404030B020404" pitchFamily="18" charset="0"/>
              </a:rPr>
              <a:t>What is manifest.json ?</a:t>
            </a:r>
          </a:p>
        </p:txBody>
      </p:sp>
      <p:sp>
        <p:nvSpPr>
          <p:cNvPr id="3" name="Subtitle 2">
            <a:extLst>
              <a:ext uri="{FF2B5EF4-FFF2-40B4-BE49-F238E27FC236}">
                <a16:creationId xmlns:a16="http://schemas.microsoft.com/office/drawing/2014/main" id="{9366E985-9918-4BD4-ACD7-C3944C4C7E5C}"/>
              </a:ext>
            </a:extLst>
          </p:cNvPr>
          <p:cNvSpPr>
            <a:spLocks noGrp="1"/>
          </p:cNvSpPr>
          <p:nvPr>
            <p:ph type="subTitle" idx="1"/>
          </p:nvPr>
        </p:nvSpPr>
        <p:spPr>
          <a:xfrm>
            <a:off x="230909" y="824857"/>
            <a:ext cx="11369964" cy="5347998"/>
          </a:xfrm>
        </p:spPr>
        <p:txBody>
          <a:bodyPr>
            <a:normAutofit/>
          </a:bodyPr>
          <a:lstStyle/>
          <a:p>
            <a:pPr algn="just"/>
            <a:r>
              <a:rPr lang="en-US" sz="1800" b="1" dirty="0">
                <a:latin typeface="Calibri (Body)"/>
              </a:rPr>
              <a:t>manifest.json </a:t>
            </a:r>
            <a:r>
              <a:rPr lang="en-US" sz="1800" dirty="0">
                <a:latin typeface="Calibri (Body)"/>
              </a:rPr>
              <a:t>is also knows as application descriptor file. </a:t>
            </a:r>
            <a:r>
              <a:rPr lang="en-US" sz="1800" dirty="0">
                <a:solidFill>
                  <a:prstClr val="black"/>
                </a:solidFill>
                <a:latin typeface="Calibri (Body)"/>
              </a:rPr>
              <a:t>It contains all the configuration for our app centrally.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333333"/>
                </a:solidFill>
                <a:effectLst/>
                <a:latin typeface="Calibri (Body)"/>
                <a:cs typeface="Arial" panose="020B0604020202020204" pitchFamily="34" charset="0"/>
              </a:rPr>
              <a:t>Some attributes in the descriptor are just for information purposes, such as the minimum OpenUI5 version (</a:t>
            </a:r>
            <a:r>
              <a:rPr kumimoji="0" lang="en-US" altLang="en-US" sz="1800" b="0" i="0" u="none" strike="noStrike" cap="none" normalizeH="0" baseline="0" dirty="0">
                <a:ln>
                  <a:noFill/>
                </a:ln>
                <a:solidFill>
                  <a:srgbClr val="333333"/>
                </a:solidFill>
                <a:effectLst/>
                <a:latin typeface="Calibri (Body)"/>
                <a:cs typeface="Courier New" panose="02070309020205020404" pitchFamily="49" charset="0"/>
              </a:rPr>
              <a:t>minUI5version</a:t>
            </a:r>
            <a:r>
              <a:rPr kumimoji="0" lang="en-US" altLang="en-US" sz="1800" b="0" i="0" u="none" strike="noStrike" cap="none" normalizeH="0" baseline="0" dirty="0">
                <a:ln>
                  <a:noFill/>
                </a:ln>
                <a:solidFill>
                  <a:srgbClr val="333333"/>
                </a:solidFill>
                <a:effectLst/>
                <a:latin typeface="Calibri (Body)"/>
                <a:cs typeface="Arial" panose="020B0604020202020204" pitchFamily="34" charset="0"/>
              </a:rPr>
              <a:t>), others help external components (for example the SAP Fiori launchpad (FLP)) to integrate the application correctly, but most of the attributes are actually used to configure specific aspects of the app that are needed frequently.</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sz="1800" dirty="0">
              <a:solidFill>
                <a:srgbClr val="333333"/>
              </a:solidFill>
              <a:latin typeface="Calibri (Body)"/>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sz="1800" b="0" i="0" dirty="0">
                <a:solidFill>
                  <a:srgbClr val="32363A"/>
                </a:solidFill>
                <a:effectLst/>
                <a:latin typeface="Calibri (Body)"/>
              </a:rPr>
              <a:t>It is written in JavaScript Object Notation (JSON) format.</a:t>
            </a:r>
            <a:endParaRPr kumimoji="0" lang="en-US" altLang="en-US" sz="1800" b="0" i="0" u="none" strike="noStrike" cap="none" normalizeH="0" baseline="0" dirty="0">
              <a:ln>
                <a:noFill/>
              </a:ln>
              <a:solidFill>
                <a:srgbClr val="333333"/>
              </a:solidFill>
              <a:effectLst/>
              <a:latin typeface="Calibri (Body)"/>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sz="1800" dirty="0">
              <a:solidFill>
                <a:srgbClr val="333333"/>
              </a:solidFill>
              <a:latin typeface="Calibri (Body)"/>
              <a:cs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lang="en-US" sz="1800" b="0" i="0" dirty="0">
                <a:solidFill>
                  <a:srgbClr val="333333"/>
                </a:solidFill>
                <a:effectLst/>
                <a:latin typeface="Calibri (Body)"/>
              </a:rPr>
              <a:t>We recommend that you use the manifest.json file to configure the app settings and put </a:t>
            </a:r>
          </a:p>
          <a:p>
            <a:pPr marL="0" marR="0" lvl="0" indent="0" algn="just" defTabSz="914400" rtl="0" eaLnBrk="0" fontAlgn="base" latinLnBrk="0" hangingPunct="0">
              <a:lnSpc>
                <a:spcPct val="100000"/>
              </a:lnSpc>
              <a:spcBef>
                <a:spcPct val="0"/>
              </a:spcBef>
              <a:spcAft>
                <a:spcPct val="0"/>
              </a:spcAft>
              <a:buClrTx/>
              <a:buSzTx/>
              <a:buFontTx/>
              <a:buNone/>
              <a:tabLst/>
            </a:pPr>
            <a:r>
              <a:rPr lang="en-US" sz="1800" b="0" i="0" dirty="0">
                <a:solidFill>
                  <a:srgbClr val="333333"/>
                </a:solidFill>
                <a:effectLst/>
                <a:latin typeface="Calibri (Body)"/>
              </a:rPr>
              <a:t>all important information needed to run the app in there. Using this approach means</a:t>
            </a:r>
          </a:p>
          <a:p>
            <a:pPr marL="0" marR="0" lvl="0" indent="0" algn="just" defTabSz="914400" rtl="0" eaLnBrk="0" fontAlgn="base" latinLnBrk="0" hangingPunct="0">
              <a:lnSpc>
                <a:spcPct val="100000"/>
              </a:lnSpc>
              <a:spcBef>
                <a:spcPct val="0"/>
              </a:spcBef>
              <a:spcAft>
                <a:spcPct val="0"/>
              </a:spcAft>
              <a:buClrTx/>
              <a:buSzTx/>
              <a:buFontTx/>
              <a:buNone/>
              <a:tabLst/>
            </a:pPr>
            <a:r>
              <a:rPr lang="en-US" sz="1800" b="0" i="0" dirty="0">
                <a:solidFill>
                  <a:srgbClr val="333333"/>
                </a:solidFill>
                <a:effectLst/>
                <a:latin typeface="Calibri (Body)"/>
              </a:rPr>
              <a:t> you need to write less application code, and you can already access the information </a:t>
            </a:r>
          </a:p>
          <a:p>
            <a:pPr marL="0" marR="0" lvl="0" indent="0" algn="just" defTabSz="914400" rtl="0" eaLnBrk="0" fontAlgn="base" latinLnBrk="0" hangingPunct="0">
              <a:lnSpc>
                <a:spcPct val="100000"/>
              </a:lnSpc>
              <a:spcBef>
                <a:spcPct val="0"/>
              </a:spcBef>
              <a:spcAft>
                <a:spcPct val="0"/>
              </a:spcAft>
              <a:buClrTx/>
              <a:buSzTx/>
              <a:buFontTx/>
              <a:buNone/>
              <a:tabLst/>
            </a:pPr>
            <a:r>
              <a:rPr lang="en-US" sz="1800" b="0" i="0" dirty="0">
                <a:solidFill>
                  <a:srgbClr val="333333"/>
                </a:solidFill>
                <a:effectLst/>
                <a:latin typeface="Calibri (Body)"/>
              </a:rPr>
              <a:t>before the app is instantiated.</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rgbClr val="333333"/>
              </a:solidFill>
              <a:effectLst/>
              <a:latin typeface="Calibri (Body)"/>
              <a:cs typeface="Arial" panose="020B0604020202020204" pitchFamily="34" charset="0"/>
            </a:endParaRPr>
          </a:p>
          <a:p>
            <a:pPr algn="just" eaLnBrk="0" fontAlgn="base" hangingPunct="0">
              <a:lnSpc>
                <a:spcPct val="100000"/>
              </a:lnSpc>
              <a:spcBef>
                <a:spcPct val="0"/>
              </a:spcBef>
              <a:spcAft>
                <a:spcPct val="0"/>
              </a:spcAft>
            </a:pPr>
            <a:r>
              <a:rPr lang="en-US" sz="1800" dirty="0">
                <a:solidFill>
                  <a:prstClr val="black"/>
                </a:solidFill>
                <a:latin typeface="Calibri (Body)"/>
              </a:rPr>
              <a:t>Everything which is needed for an app to start, load, move, run, configure, </a:t>
            </a:r>
          </a:p>
          <a:p>
            <a:pPr algn="just" eaLnBrk="0" fontAlgn="base" hangingPunct="0">
              <a:lnSpc>
                <a:spcPct val="100000"/>
              </a:lnSpc>
              <a:spcBef>
                <a:spcPct val="0"/>
              </a:spcBef>
              <a:spcAft>
                <a:spcPct val="0"/>
              </a:spcAft>
            </a:pPr>
            <a:r>
              <a:rPr lang="en-US" sz="1800" dirty="0">
                <a:solidFill>
                  <a:prstClr val="black"/>
                </a:solidFill>
                <a:latin typeface="Calibri (Body)"/>
              </a:rPr>
              <a:t>requires is inside manifest.json.</a:t>
            </a:r>
          </a:p>
          <a:p>
            <a:pPr algn="l" eaLnBrk="0" fontAlgn="base" hangingPunct="0">
              <a:lnSpc>
                <a:spcPct val="100000"/>
              </a:lnSpc>
              <a:spcBef>
                <a:spcPct val="0"/>
              </a:spcBef>
              <a:spcAft>
                <a:spcPct val="0"/>
              </a:spcAft>
            </a:pPr>
            <a:endParaRPr kumimoji="0" lang="en-US" altLang="en-US" sz="1800" b="0" i="0" u="none" strike="noStrike" cap="none" normalizeH="0" baseline="0" dirty="0">
              <a:ln>
                <a:noFill/>
              </a:ln>
              <a:solidFill>
                <a:prstClr val="black"/>
              </a:solidFill>
              <a:effectLst/>
              <a:latin typeface="Calibri (Body)"/>
              <a:cs typeface="Arial" panose="020B0604020202020204" pitchFamily="34" charset="0"/>
            </a:endParaRPr>
          </a:p>
          <a:p>
            <a:pPr algn="l" eaLnBrk="0" fontAlgn="base" hangingPunct="0">
              <a:lnSpc>
                <a:spcPct val="100000"/>
              </a:lnSpc>
              <a:spcBef>
                <a:spcPct val="0"/>
              </a:spcBef>
              <a:spcAft>
                <a:spcPct val="0"/>
              </a:spcAft>
            </a:pPr>
            <a:endParaRPr kumimoji="0" lang="en-US" altLang="en-US" sz="1800" b="0" i="0" u="none" strike="noStrike" cap="none" normalizeH="0" baseline="0" dirty="0">
              <a:ln>
                <a:noFill/>
              </a:ln>
              <a:solidFill>
                <a:srgbClr val="333333"/>
              </a:solidFill>
              <a:effectLst/>
              <a:latin typeface="Calibri (Body)"/>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Calibri (Body)"/>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rgbClr val="333333"/>
              </a:solidFill>
              <a:effectLst/>
              <a:latin typeface="Calibri (Body)"/>
              <a:cs typeface="Arial" panose="020B0604020202020204" pitchFamily="34" charset="0"/>
            </a:endParaRPr>
          </a:p>
          <a:p>
            <a:pPr algn="l"/>
            <a:endParaRPr lang="en-US" sz="1800" dirty="0">
              <a:latin typeface="Calibri (Body)"/>
            </a:endParaRPr>
          </a:p>
        </p:txBody>
      </p:sp>
      <p:pic>
        <p:nvPicPr>
          <p:cNvPr id="4" name="Picture 3">
            <a:extLst>
              <a:ext uri="{FF2B5EF4-FFF2-40B4-BE49-F238E27FC236}">
                <a16:creationId xmlns:a16="http://schemas.microsoft.com/office/drawing/2014/main" id="{E8DA8A94-3B07-495B-BA7E-426ABB84CFD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75569" y="116970"/>
            <a:ext cx="716699" cy="707887"/>
          </a:xfrm>
          <a:prstGeom prst="rect">
            <a:avLst/>
          </a:prstGeom>
        </p:spPr>
      </p:pic>
      <p:pic>
        <p:nvPicPr>
          <p:cNvPr id="7" name="Picture 6">
            <a:extLst>
              <a:ext uri="{FF2B5EF4-FFF2-40B4-BE49-F238E27FC236}">
                <a16:creationId xmlns:a16="http://schemas.microsoft.com/office/drawing/2014/main" id="{C3C106A4-429D-459A-BB81-DF8AE0D9C6BA}"/>
              </a:ext>
            </a:extLst>
          </p:cNvPr>
          <p:cNvPicPr>
            <a:picLocks noChangeAspect="1"/>
          </p:cNvPicPr>
          <p:nvPr/>
        </p:nvPicPr>
        <p:blipFill>
          <a:blip r:embed="rId3"/>
          <a:stretch>
            <a:fillRect/>
          </a:stretch>
        </p:blipFill>
        <p:spPr>
          <a:xfrm>
            <a:off x="8964714" y="2410106"/>
            <a:ext cx="2316681" cy="3673158"/>
          </a:xfrm>
          <a:prstGeom prst="rect">
            <a:avLst/>
          </a:prstGeom>
        </p:spPr>
      </p:pic>
      <p:sp>
        <p:nvSpPr>
          <p:cNvPr id="8" name="Footer Placeholder 45">
            <a:extLst>
              <a:ext uri="{FF2B5EF4-FFF2-40B4-BE49-F238E27FC236}">
                <a16:creationId xmlns:a16="http://schemas.microsoft.com/office/drawing/2014/main" id="{D9F60EEB-FB8D-42FC-89C6-77D941EACF83}"/>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4028872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50">
            <a:extLst>
              <a:ext uri="{FF2B5EF4-FFF2-40B4-BE49-F238E27FC236}">
                <a16:creationId xmlns:a16="http://schemas.microsoft.com/office/drawing/2014/main" id="{40880B36-3F0B-4974-AD49-27087DE8A043}"/>
              </a:ext>
            </a:extLst>
          </p:cNvPr>
          <p:cNvSpPr txBox="1"/>
          <p:nvPr/>
        </p:nvSpPr>
        <p:spPr>
          <a:xfrm>
            <a:off x="233621" y="98741"/>
            <a:ext cx="11002081" cy="646331"/>
          </a:xfrm>
          <a:prstGeom prst="rect">
            <a:avLst/>
          </a:prstGeom>
          <a:noFill/>
        </p:spPr>
        <p:txBody>
          <a:bodyPr wrap="square">
            <a:spAutoFit/>
          </a:bodyPr>
          <a:lstStyle/>
          <a:p>
            <a:r>
              <a:rPr lang="en-US" sz="3600" dirty="0">
                <a:latin typeface="Cooper Black" panose="0208090404030B020404" pitchFamily="18" charset="0"/>
              </a:rPr>
              <a:t>Components of manifest.json </a:t>
            </a:r>
          </a:p>
        </p:txBody>
      </p:sp>
      <p:cxnSp>
        <p:nvCxnSpPr>
          <p:cNvPr id="212" name="Straight Connector 211">
            <a:extLst>
              <a:ext uri="{FF2B5EF4-FFF2-40B4-BE49-F238E27FC236}">
                <a16:creationId xmlns:a16="http://schemas.microsoft.com/office/drawing/2014/main" id="{01722744-6CE0-4FB8-B90C-F90CDEE6B274}"/>
              </a:ext>
            </a:extLst>
          </p:cNvPr>
          <p:cNvCxnSpPr>
            <a:cxnSpLocks/>
            <a:endCxn id="223" idx="1"/>
          </p:cNvCxnSpPr>
          <p:nvPr/>
        </p:nvCxnSpPr>
        <p:spPr>
          <a:xfrm flipV="1">
            <a:off x="3056314" y="1174039"/>
            <a:ext cx="922428" cy="766528"/>
          </a:xfrm>
          <a:prstGeom prst="line">
            <a:avLst/>
          </a:prstGeom>
          <a:ln w="28575">
            <a:solidFill>
              <a:schemeClr val="bg1"/>
            </a:solidFill>
          </a:ln>
          <a:effectLst>
            <a:outerShdw blurRad="50800" dist="635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213" name="Oval 25">
            <a:extLst>
              <a:ext uri="{FF2B5EF4-FFF2-40B4-BE49-F238E27FC236}">
                <a16:creationId xmlns:a16="http://schemas.microsoft.com/office/drawing/2014/main" id="{70032862-D7C2-4D83-BAA5-DFBCF5701BA3}"/>
              </a:ext>
            </a:extLst>
          </p:cNvPr>
          <p:cNvSpPr/>
          <p:nvPr/>
        </p:nvSpPr>
        <p:spPr>
          <a:xfrm>
            <a:off x="3090949" y="1898343"/>
            <a:ext cx="1423736" cy="2830129"/>
          </a:xfrm>
          <a:custGeom>
            <a:avLst/>
            <a:gdLst>
              <a:gd name="connsiteX0" fmla="*/ 0 w 4850078"/>
              <a:gd name="connsiteY0" fmla="*/ 2425039 h 4850078"/>
              <a:gd name="connsiteX1" fmla="*/ 2425039 w 4850078"/>
              <a:gd name="connsiteY1" fmla="*/ 0 h 4850078"/>
              <a:gd name="connsiteX2" fmla="*/ 4850078 w 4850078"/>
              <a:gd name="connsiteY2" fmla="*/ 2425039 h 4850078"/>
              <a:gd name="connsiteX3" fmla="*/ 2425039 w 4850078"/>
              <a:gd name="connsiteY3" fmla="*/ 4850078 h 4850078"/>
              <a:gd name="connsiteX4" fmla="*/ 0 w 4850078"/>
              <a:gd name="connsiteY4" fmla="*/ 2425039 h 4850078"/>
              <a:gd name="connsiteX0" fmla="*/ 0 w 4850078"/>
              <a:gd name="connsiteY0" fmla="*/ 2425039 h 4850078"/>
              <a:gd name="connsiteX1" fmla="*/ 2425039 w 4850078"/>
              <a:gd name="connsiteY1" fmla="*/ 0 h 4850078"/>
              <a:gd name="connsiteX2" fmla="*/ 4850078 w 4850078"/>
              <a:gd name="connsiteY2" fmla="*/ 2425039 h 4850078"/>
              <a:gd name="connsiteX3" fmla="*/ 2425039 w 4850078"/>
              <a:gd name="connsiteY3" fmla="*/ 4850078 h 4850078"/>
              <a:gd name="connsiteX4" fmla="*/ 91440 w 4850078"/>
              <a:gd name="connsiteY4" fmla="*/ 2516479 h 4850078"/>
              <a:gd name="connsiteX0" fmla="*/ 0 w 4850078"/>
              <a:gd name="connsiteY0" fmla="*/ 2425039 h 4850078"/>
              <a:gd name="connsiteX1" fmla="*/ 2425039 w 4850078"/>
              <a:gd name="connsiteY1" fmla="*/ 0 h 4850078"/>
              <a:gd name="connsiteX2" fmla="*/ 4850078 w 4850078"/>
              <a:gd name="connsiteY2" fmla="*/ 2425039 h 4850078"/>
              <a:gd name="connsiteX3" fmla="*/ 2425039 w 4850078"/>
              <a:gd name="connsiteY3" fmla="*/ 4850078 h 4850078"/>
              <a:gd name="connsiteX0" fmla="*/ 0 w 2425039"/>
              <a:gd name="connsiteY0" fmla="*/ 0 h 4850078"/>
              <a:gd name="connsiteX1" fmla="*/ 2425039 w 2425039"/>
              <a:gd name="connsiteY1" fmla="*/ 2425039 h 4850078"/>
              <a:gd name="connsiteX2" fmla="*/ 0 w 2425039"/>
              <a:gd name="connsiteY2" fmla="*/ 4850078 h 4850078"/>
            </a:gdLst>
            <a:ahLst/>
            <a:cxnLst>
              <a:cxn ang="0">
                <a:pos x="connsiteX0" y="connsiteY0"/>
              </a:cxn>
              <a:cxn ang="0">
                <a:pos x="connsiteX1" y="connsiteY1"/>
              </a:cxn>
              <a:cxn ang="0">
                <a:pos x="connsiteX2" y="connsiteY2"/>
              </a:cxn>
            </a:cxnLst>
            <a:rect l="l" t="t" r="r" b="b"/>
            <a:pathLst>
              <a:path w="2425039" h="4850078">
                <a:moveTo>
                  <a:pt x="0" y="0"/>
                </a:moveTo>
                <a:cubicBezTo>
                  <a:pt x="1339312" y="0"/>
                  <a:pt x="2425039" y="1085727"/>
                  <a:pt x="2425039" y="2425039"/>
                </a:cubicBezTo>
                <a:cubicBezTo>
                  <a:pt x="2425039" y="3764351"/>
                  <a:pt x="1339312" y="4850078"/>
                  <a:pt x="0" y="4850078"/>
                </a:cubicBezTo>
              </a:path>
            </a:pathLst>
          </a:custGeom>
          <a:gradFill>
            <a:gsLst>
              <a:gs pos="19000">
                <a:schemeClr val="bg1"/>
              </a:gs>
              <a:gs pos="100000">
                <a:schemeClr val="bg1">
                  <a:lumMod val="95000"/>
                </a:schemeClr>
              </a:gs>
            </a:gsLst>
            <a:lin ang="5400000" scaled="1"/>
          </a:gradFill>
          <a:ln w="25400" cap="rnd">
            <a:solidFill>
              <a:schemeClr val="tx1">
                <a:lumMod val="95000"/>
                <a:lumOff val="5000"/>
              </a:schemeClr>
            </a:solid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4" name="Oval 213">
            <a:extLst>
              <a:ext uri="{FF2B5EF4-FFF2-40B4-BE49-F238E27FC236}">
                <a16:creationId xmlns:a16="http://schemas.microsoft.com/office/drawing/2014/main" id="{1C6B305B-DAC1-40A5-B706-B4BD3D9A0838}"/>
              </a:ext>
            </a:extLst>
          </p:cNvPr>
          <p:cNvSpPr/>
          <p:nvPr/>
        </p:nvSpPr>
        <p:spPr>
          <a:xfrm>
            <a:off x="3059887" y="1866569"/>
            <a:ext cx="71283" cy="70858"/>
          </a:xfrm>
          <a:prstGeom prst="ellipse">
            <a:avLst/>
          </a:prstGeom>
          <a:solidFill>
            <a:schemeClr val="bg1"/>
          </a:solidFill>
          <a:ln>
            <a:no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5" name="Oval 214">
            <a:extLst>
              <a:ext uri="{FF2B5EF4-FFF2-40B4-BE49-F238E27FC236}">
                <a16:creationId xmlns:a16="http://schemas.microsoft.com/office/drawing/2014/main" id="{7808F3FB-8420-4ED3-9900-CB09325E7247}"/>
              </a:ext>
            </a:extLst>
          </p:cNvPr>
          <p:cNvSpPr/>
          <p:nvPr/>
        </p:nvSpPr>
        <p:spPr>
          <a:xfrm>
            <a:off x="3059887" y="6059378"/>
            <a:ext cx="71283" cy="70858"/>
          </a:xfrm>
          <a:prstGeom prst="ellipse">
            <a:avLst/>
          </a:prstGeom>
          <a:solidFill>
            <a:schemeClr val="bg1"/>
          </a:solidFill>
          <a:ln>
            <a:no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3" name="Rectangle: Rounded Corners 222">
            <a:extLst>
              <a:ext uri="{FF2B5EF4-FFF2-40B4-BE49-F238E27FC236}">
                <a16:creationId xmlns:a16="http://schemas.microsoft.com/office/drawing/2014/main" id="{69EE2480-D704-44E6-B0D1-7B2C27653F32}"/>
              </a:ext>
            </a:extLst>
          </p:cNvPr>
          <p:cNvSpPr/>
          <p:nvPr/>
        </p:nvSpPr>
        <p:spPr>
          <a:xfrm>
            <a:off x="3978742" y="938087"/>
            <a:ext cx="3157533" cy="471904"/>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4" name="Oval 223">
            <a:extLst>
              <a:ext uri="{FF2B5EF4-FFF2-40B4-BE49-F238E27FC236}">
                <a16:creationId xmlns:a16="http://schemas.microsoft.com/office/drawing/2014/main" id="{313839E6-1641-4EA1-A857-746F9E600CCE}"/>
              </a:ext>
            </a:extLst>
          </p:cNvPr>
          <p:cNvSpPr/>
          <p:nvPr/>
        </p:nvSpPr>
        <p:spPr>
          <a:xfrm>
            <a:off x="3645744" y="957600"/>
            <a:ext cx="463532" cy="460715"/>
          </a:xfrm>
          <a:prstGeom prst="ellipse">
            <a:avLst/>
          </a:prstGeom>
          <a:gradFill flip="none" rotWithShape="1">
            <a:gsLst>
              <a:gs pos="61000">
                <a:schemeClr val="bg1"/>
              </a:gs>
              <a:gs pos="100000">
                <a:schemeClr val="bg1">
                  <a:lumMod val="95000"/>
                </a:schemeClr>
              </a:gs>
            </a:gsLst>
            <a:lin ang="5400000" scaled="1"/>
            <a:tileRect/>
          </a:gradFill>
          <a:ln>
            <a:noFill/>
          </a:ln>
          <a:effectLst>
            <a:outerShdw blurRad="88900" dist="635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IN" dirty="0">
                <a:solidFill>
                  <a:schemeClr val="accent3"/>
                </a:solidFill>
              </a:rPr>
              <a:t>01</a:t>
            </a:r>
          </a:p>
        </p:txBody>
      </p:sp>
      <p:sp>
        <p:nvSpPr>
          <p:cNvPr id="225" name="Rectangle 224">
            <a:extLst>
              <a:ext uri="{FF2B5EF4-FFF2-40B4-BE49-F238E27FC236}">
                <a16:creationId xmlns:a16="http://schemas.microsoft.com/office/drawing/2014/main" id="{A285E610-798F-4833-90C0-8DE6EBEBFEC5}"/>
              </a:ext>
            </a:extLst>
          </p:cNvPr>
          <p:cNvSpPr/>
          <p:nvPr/>
        </p:nvSpPr>
        <p:spPr>
          <a:xfrm>
            <a:off x="4670754" y="954150"/>
            <a:ext cx="2338501" cy="278124"/>
          </a:xfrm>
          <a:prstGeom prst="rect">
            <a:avLst/>
          </a:prstGeom>
        </p:spPr>
        <p:txBody>
          <a:bodyPr wrap="square" lIns="0" tIns="0" rIns="0" bIns="0" anchor="ctr">
            <a:spAutoFit/>
          </a:bodyPr>
          <a:lstStyle/>
          <a:p>
            <a:pPr>
              <a:lnSpc>
                <a:spcPct val="110000"/>
              </a:lnSpc>
            </a:pPr>
            <a:r>
              <a:rPr lang="en-IN" dirty="0">
                <a:solidFill>
                  <a:schemeClr val="bg1"/>
                </a:solidFill>
                <a:latin typeface="Open Sans" panose="020B0606030504020204" pitchFamily="34" charset="0"/>
                <a:ea typeface="Open Sans" panose="020B0606030504020204" pitchFamily="34" charset="0"/>
                <a:cs typeface="Open Sans" panose="020B0606030504020204" pitchFamily="34" charset="0"/>
              </a:rPr>
              <a:t>Models</a:t>
            </a:r>
          </a:p>
        </p:txBody>
      </p:sp>
      <p:sp>
        <p:nvSpPr>
          <p:cNvPr id="226" name="Rectangle: Rounded Corners 225">
            <a:extLst>
              <a:ext uri="{FF2B5EF4-FFF2-40B4-BE49-F238E27FC236}">
                <a16:creationId xmlns:a16="http://schemas.microsoft.com/office/drawing/2014/main" id="{7C10431B-7360-4863-A4D1-5D7E017049F5}"/>
              </a:ext>
            </a:extLst>
          </p:cNvPr>
          <p:cNvSpPr/>
          <p:nvPr/>
        </p:nvSpPr>
        <p:spPr>
          <a:xfrm>
            <a:off x="3933491" y="6328205"/>
            <a:ext cx="3157533" cy="471904"/>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27" name="Oval 226">
            <a:extLst>
              <a:ext uri="{FF2B5EF4-FFF2-40B4-BE49-F238E27FC236}">
                <a16:creationId xmlns:a16="http://schemas.microsoft.com/office/drawing/2014/main" id="{22D7B6EA-E7D0-42F6-9C65-964BF7D5A8B4}"/>
              </a:ext>
            </a:extLst>
          </p:cNvPr>
          <p:cNvSpPr/>
          <p:nvPr/>
        </p:nvSpPr>
        <p:spPr>
          <a:xfrm>
            <a:off x="3690367" y="6303953"/>
            <a:ext cx="463532" cy="460715"/>
          </a:xfrm>
          <a:prstGeom prst="ellipse">
            <a:avLst/>
          </a:prstGeom>
          <a:gradFill flip="none" rotWithShape="1">
            <a:gsLst>
              <a:gs pos="61000">
                <a:schemeClr val="bg1"/>
              </a:gs>
              <a:gs pos="100000">
                <a:schemeClr val="bg1">
                  <a:lumMod val="95000"/>
                </a:schemeClr>
              </a:gs>
            </a:gsLst>
            <a:lin ang="5400000" scaled="1"/>
            <a:tileRect/>
          </a:gradFill>
          <a:ln>
            <a:noFill/>
          </a:ln>
          <a:effectLst>
            <a:outerShdw blurRad="88900" dist="635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IN" dirty="0">
                <a:solidFill>
                  <a:srgbClr val="FFC000"/>
                </a:solidFill>
              </a:rPr>
              <a:t>09</a:t>
            </a:r>
          </a:p>
        </p:txBody>
      </p:sp>
      <p:sp>
        <p:nvSpPr>
          <p:cNvPr id="228" name="Rectangle 227">
            <a:extLst>
              <a:ext uri="{FF2B5EF4-FFF2-40B4-BE49-F238E27FC236}">
                <a16:creationId xmlns:a16="http://schemas.microsoft.com/office/drawing/2014/main" id="{0F198EA9-8090-49E2-B82B-FF82B2A5D210}"/>
              </a:ext>
            </a:extLst>
          </p:cNvPr>
          <p:cNvSpPr/>
          <p:nvPr/>
        </p:nvSpPr>
        <p:spPr>
          <a:xfrm>
            <a:off x="4240348" y="6412371"/>
            <a:ext cx="2338501" cy="279117"/>
          </a:xfrm>
          <a:prstGeom prst="rect">
            <a:avLst/>
          </a:prstGeom>
        </p:spPr>
        <p:txBody>
          <a:bodyPr wrap="square" lIns="0" tIns="0" rIns="0" bIns="0" anchor="ctr">
            <a:spAutoFit/>
          </a:bodyPr>
          <a:lstStyle/>
          <a:p>
            <a:pPr>
              <a:lnSpc>
                <a:spcPct val="110000"/>
              </a:lnSpc>
            </a:pPr>
            <a:r>
              <a:rPr lang="en-US" dirty="0">
                <a:solidFill>
                  <a:schemeClr val="bg1"/>
                </a:solidFill>
              </a:rPr>
              <a:t>Dependencies &amp; Version</a:t>
            </a:r>
            <a:endParaRPr lang="en-I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29" name="Rectangle: Rounded Corners 228">
            <a:extLst>
              <a:ext uri="{FF2B5EF4-FFF2-40B4-BE49-F238E27FC236}">
                <a16:creationId xmlns:a16="http://schemas.microsoft.com/office/drawing/2014/main" id="{554F77FE-1ADE-4A66-A219-28621F290ABF}"/>
              </a:ext>
            </a:extLst>
          </p:cNvPr>
          <p:cNvSpPr/>
          <p:nvPr/>
        </p:nvSpPr>
        <p:spPr>
          <a:xfrm>
            <a:off x="4188122" y="1575712"/>
            <a:ext cx="3157533" cy="47190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0" name="Oval 229">
            <a:extLst>
              <a:ext uri="{FF2B5EF4-FFF2-40B4-BE49-F238E27FC236}">
                <a16:creationId xmlns:a16="http://schemas.microsoft.com/office/drawing/2014/main" id="{169FC22D-BF6A-4C7E-BFB1-E46C495F5AD5}"/>
              </a:ext>
            </a:extLst>
          </p:cNvPr>
          <p:cNvSpPr/>
          <p:nvPr/>
        </p:nvSpPr>
        <p:spPr>
          <a:xfrm>
            <a:off x="3989902" y="1544642"/>
            <a:ext cx="463532" cy="460715"/>
          </a:xfrm>
          <a:prstGeom prst="ellipse">
            <a:avLst/>
          </a:prstGeom>
          <a:gradFill flip="none" rotWithShape="1">
            <a:gsLst>
              <a:gs pos="61000">
                <a:schemeClr val="bg1"/>
              </a:gs>
              <a:gs pos="100000">
                <a:schemeClr val="bg1">
                  <a:lumMod val="95000"/>
                </a:schemeClr>
              </a:gs>
            </a:gsLst>
            <a:lin ang="5400000" scaled="1"/>
            <a:tileRect/>
          </a:gradFill>
          <a:ln>
            <a:noFill/>
          </a:ln>
          <a:effectLst>
            <a:outerShdw blurRad="88900" dist="635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IN" dirty="0">
                <a:solidFill>
                  <a:schemeClr val="accent2"/>
                </a:solidFill>
              </a:rPr>
              <a:t>02</a:t>
            </a:r>
          </a:p>
        </p:txBody>
      </p:sp>
      <p:sp>
        <p:nvSpPr>
          <p:cNvPr id="232" name="Rectangle: Rounded Corners 231">
            <a:extLst>
              <a:ext uri="{FF2B5EF4-FFF2-40B4-BE49-F238E27FC236}">
                <a16:creationId xmlns:a16="http://schemas.microsoft.com/office/drawing/2014/main" id="{6D2D3A2B-D382-4645-8A3E-217DC39153FC}"/>
              </a:ext>
            </a:extLst>
          </p:cNvPr>
          <p:cNvSpPr/>
          <p:nvPr/>
        </p:nvSpPr>
        <p:spPr>
          <a:xfrm>
            <a:off x="4470244" y="5666599"/>
            <a:ext cx="3157533" cy="471904"/>
          </a:xfrm>
          <a:prstGeom prst="roundRect">
            <a:avLst>
              <a:gd name="adj" fmla="val 50000"/>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3" name="Oval 232">
            <a:extLst>
              <a:ext uri="{FF2B5EF4-FFF2-40B4-BE49-F238E27FC236}">
                <a16:creationId xmlns:a16="http://schemas.microsoft.com/office/drawing/2014/main" id="{A189D858-88CB-44DD-BF8C-D94A115D527E}"/>
              </a:ext>
            </a:extLst>
          </p:cNvPr>
          <p:cNvSpPr/>
          <p:nvPr/>
        </p:nvSpPr>
        <p:spPr>
          <a:xfrm>
            <a:off x="4159548" y="5672629"/>
            <a:ext cx="463532" cy="460715"/>
          </a:xfrm>
          <a:prstGeom prst="ellipse">
            <a:avLst/>
          </a:prstGeom>
          <a:gradFill flip="none" rotWithShape="1">
            <a:gsLst>
              <a:gs pos="61000">
                <a:schemeClr val="bg1"/>
              </a:gs>
              <a:gs pos="100000">
                <a:schemeClr val="bg1">
                  <a:lumMod val="95000"/>
                </a:schemeClr>
              </a:gs>
            </a:gsLst>
            <a:lin ang="5400000" scaled="1"/>
            <a:tileRect/>
          </a:gradFill>
          <a:ln>
            <a:noFill/>
          </a:ln>
          <a:effectLst>
            <a:outerShdw blurRad="88900" dist="635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IN" dirty="0">
                <a:solidFill>
                  <a:schemeClr val="bg2">
                    <a:lumMod val="50000"/>
                  </a:schemeClr>
                </a:solidFill>
              </a:rPr>
              <a:t>08</a:t>
            </a:r>
          </a:p>
        </p:txBody>
      </p:sp>
      <p:sp>
        <p:nvSpPr>
          <p:cNvPr id="234" name="Rectangle 233">
            <a:extLst>
              <a:ext uri="{FF2B5EF4-FFF2-40B4-BE49-F238E27FC236}">
                <a16:creationId xmlns:a16="http://schemas.microsoft.com/office/drawing/2014/main" id="{FB8E2D63-8898-4018-923F-8F004D0D3A62}"/>
              </a:ext>
            </a:extLst>
          </p:cNvPr>
          <p:cNvSpPr/>
          <p:nvPr/>
        </p:nvSpPr>
        <p:spPr>
          <a:xfrm>
            <a:off x="5400772" y="5115869"/>
            <a:ext cx="2338501" cy="311528"/>
          </a:xfrm>
          <a:prstGeom prst="rect">
            <a:avLst/>
          </a:prstGeom>
        </p:spPr>
        <p:txBody>
          <a:bodyPr wrap="square" lIns="0" tIns="0" rIns="0" bIns="0" anchor="ctr">
            <a:spAutoFit/>
          </a:bodyPr>
          <a:lstStyle/>
          <a:p>
            <a:pPr>
              <a:lnSpc>
                <a:spcPct val="110000"/>
              </a:lnSpc>
            </a:pPr>
            <a:r>
              <a:rPr lang="en-IN"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This is a sample text. Insert your desired text here. </a:t>
            </a:r>
          </a:p>
        </p:txBody>
      </p:sp>
      <p:sp>
        <p:nvSpPr>
          <p:cNvPr id="235" name="Rectangle: Rounded Corners 234">
            <a:extLst>
              <a:ext uri="{FF2B5EF4-FFF2-40B4-BE49-F238E27FC236}">
                <a16:creationId xmlns:a16="http://schemas.microsoft.com/office/drawing/2014/main" id="{E695B28F-B075-479E-945C-114957650997}"/>
              </a:ext>
            </a:extLst>
          </p:cNvPr>
          <p:cNvSpPr/>
          <p:nvPr/>
        </p:nvSpPr>
        <p:spPr>
          <a:xfrm>
            <a:off x="5189038" y="3574091"/>
            <a:ext cx="3157533" cy="471904"/>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6" name="Oval 235">
            <a:extLst>
              <a:ext uri="{FF2B5EF4-FFF2-40B4-BE49-F238E27FC236}">
                <a16:creationId xmlns:a16="http://schemas.microsoft.com/office/drawing/2014/main" id="{47F28F16-B7E0-4719-B210-FCD20F7574CB}"/>
              </a:ext>
            </a:extLst>
          </p:cNvPr>
          <p:cNvSpPr/>
          <p:nvPr/>
        </p:nvSpPr>
        <p:spPr>
          <a:xfrm>
            <a:off x="4846501" y="3573817"/>
            <a:ext cx="463532" cy="460715"/>
          </a:xfrm>
          <a:prstGeom prst="ellipse">
            <a:avLst/>
          </a:prstGeom>
          <a:gradFill flip="none" rotWithShape="1">
            <a:gsLst>
              <a:gs pos="61000">
                <a:schemeClr val="bg1"/>
              </a:gs>
              <a:gs pos="100000">
                <a:schemeClr val="bg1">
                  <a:lumMod val="95000"/>
                </a:schemeClr>
              </a:gs>
            </a:gsLst>
            <a:lin ang="5400000" scaled="1"/>
            <a:tileRect/>
          </a:gradFill>
          <a:ln>
            <a:noFill/>
          </a:ln>
          <a:effectLst>
            <a:outerShdw blurRad="88900" dist="635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IN" dirty="0">
                <a:solidFill>
                  <a:schemeClr val="accent2"/>
                </a:solidFill>
              </a:rPr>
              <a:t>05</a:t>
            </a:r>
          </a:p>
        </p:txBody>
      </p:sp>
      <p:sp>
        <p:nvSpPr>
          <p:cNvPr id="237" name="Rectangle 236">
            <a:extLst>
              <a:ext uri="{FF2B5EF4-FFF2-40B4-BE49-F238E27FC236}">
                <a16:creationId xmlns:a16="http://schemas.microsoft.com/office/drawing/2014/main" id="{485FB603-B174-4244-9BAB-71707B45FFE7}"/>
              </a:ext>
            </a:extLst>
          </p:cNvPr>
          <p:cNvSpPr/>
          <p:nvPr/>
        </p:nvSpPr>
        <p:spPr>
          <a:xfrm>
            <a:off x="5649383" y="3692116"/>
            <a:ext cx="2338501" cy="267355"/>
          </a:xfrm>
          <a:prstGeom prst="rect">
            <a:avLst/>
          </a:prstGeom>
        </p:spPr>
        <p:txBody>
          <a:bodyPr wrap="square" lIns="0" tIns="0" rIns="0" bIns="0" anchor="ctr">
            <a:spAutoFit/>
          </a:bodyPr>
          <a:lstStyle/>
          <a:p>
            <a:r>
              <a:rPr lang="en-US" dirty="0">
                <a:solidFill>
                  <a:schemeClr val="bg1"/>
                </a:solidFill>
              </a:rPr>
              <a:t>Navigation</a:t>
            </a:r>
          </a:p>
        </p:txBody>
      </p:sp>
      <p:sp>
        <p:nvSpPr>
          <p:cNvPr id="238" name="Rectangle: Rounded Corners 237">
            <a:extLst>
              <a:ext uri="{FF2B5EF4-FFF2-40B4-BE49-F238E27FC236}">
                <a16:creationId xmlns:a16="http://schemas.microsoft.com/office/drawing/2014/main" id="{64778427-65BA-4DE1-BE5B-57B9F99CE59A}"/>
              </a:ext>
            </a:extLst>
          </p:cNvPr>
          <p:cNvSpPr/>
          <p:nvPr/>
        </p:nvSpPr>
        <p:spPr>
          <a:xfrm>
            <a:off x="4528625" y="2190536"/>
            <a:ext cx="3157533" cy="471904"/>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9" name="Oval 238">
            <a:extLst>
              <a:ext uri="{FF2B5EF4-FFF2-40B4-BE49-F238E27FC236}">
                <a16:creationId xmlns:a16="http://schemas.microsoft.com/office/drawing/2014/main" id="{8CC472D3-94FB-43C4-9DDB-7F9ADA5A3D7C}"/>
              </a:ext>
            </a:extLst>
          </p:cNvPr>
          <p:cNvSpPr/>
          <p:nvPr/>
        </p:nvSpPr>
        <p:spPr>
          <a:xfrm>
            <a:off x="4386889" y="2161681"/>
            <a:ext cx="463532" cy="460715"/>
          </a:xfrm>
          <a:prstGeom prst="ellipse">
            <a:avLst/>
          </a:prstGeom>
          <a:gradFill flip="none" rotWithShape="1">
            <a:gsLst>
              <a:gs pos="61000">
                <a:schemeClr val="bg1"/>
              </a:gs>
              <a:gs pos="100000">
                <a:schemeClr val="bg1">
                  <a:lumMod val="95000"/>
                </a:schemeClr>
              </a:gs>
            </a:gsLst>
            <a:lin ang="5400000" scaled="1"/>
            <a:tileRect/>
          </a:gradFill>
          <a:ln>
            <a:noFill/>
          </a:ln>
          <a:effectLst>
            <a:outerShdw blurRad="88900" dist="635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IN" dirty="0">
                <a:solidFill>
                  <a:schemeClr val="accent5"/>
                </a:solidFill>
              </a:rPr>
              <a:t>03</a:t>
            </a:r>
          </a:p>
        </p:txBody>
      </p:sp>
      <p:sp>
        <p:nvSpPr>
          <p:cNvPr id="241" name="Rectangle: Rounded Corners 240">
            <a:extLst>
              <a:ext uri="{FF2B5EF4-FFF2-40B4-BE49-F238E27FC236}">
                <a16:creationId xmlns:a16="http://schemas.microsoft.com/office/drawing/2014/main" id="{4BBF4E5A-717F-4965-A7A0-EC1F803164B5}"/>
              </a:ext>
            </a:extLst>
          </p:cNvPr>
          <p:cNvSpPr/>
          <p:nvPr/>
        </p:nvSpPr>
        <p:spPr>
          <a:xfrm>
            <a:off x="4925965" y="2881375"/>
            <a:ext cx="3157533" cy="471904"/>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42" name="Oval 241">
            <a:extLst>
              <a:ext uri="{FF2B5EF4-FFF2-40B4-BE49-F238E27FC236}">
                <a16:creationId xmlns:a16="http://schemas.microsoft.com/office/drawing/2014/main" id="{5EF135CC-09B8-4780-9B6C-5E00AE93F421}"/>
              </a:ext>
            </a:extLst>
          </p:cNvPr>
          <p:cNvSpPr/>
          <p:nvPr/>
        </p:nvSpPr>
        <p:spPr>
          <a:xfrm>
            <a:off x="4751171" y="2881740"/>
            <a:ext cx="463532" cy="460715"/>
          </a:xfrm>
          <a:prstGeom prst="ellipse">
            <a:avLst/>
          </a:prstGeom>
          <a:gradFill flip="none" rotWithShape="1">
            <a:gsLst>
              <a:gs pos="61000">
                <a:schemeClr val="bg1"/>
              </a:gs>
              <a:gs pos="100000">
                <a:schemeClr val="bg1">
                  <a:lumMod val="95000"/>
                </a:schemeClr>
              </a:gs>
            </a:gsLst>
            <a:lin ang="5400000" scaled="1"/>
            <a:tileRect/>
          </a:gradFill>
          <a:ln>
            <a:noFill/>
          </a:ln>
          <a:effectLst>
            <a:outerShdw blurRad="88900" dist="635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IN" dirty="0">
                <a:solidFill>
                  <a:schemeClr val="accent4"/>
                </a:solidFill>
              </a:rPr>
              <a:t>04</a:t>
            </a:r>
          </a:p>
        </p:txBody>
      </p:sp>
      <p:cxnSp>
        <p:nvCxnSpPr>
          <p:cNvPr id="244" name="Straight Connector 243">
            <a:extLst>
              <a:ext uri="{FF2B5EF4-FFF2-40B4-BE49-F238E27FC236}">
                <a16:creationId xmlns:a16="http://schemas.microsoft.com/office/drawing/2014/main" id="{26066BDE-EC90-43E5-B8FB-3B328BAC18BD}"/>
              </a:ext>
            </a:extLst>
          </p:cNvPr>
          <p:cNvCxnSpPr>
            <a:cxnSpLocks/>
          </p:cNvCxnSpPr>
          <p:nvPr/>
        </p:nvCxnSpPr>
        <p:spPr>
          <a:xfrm flipV="1">
            <a:off x="3521101" y="1824938"/>
            <a:ext cx="418987" cy="269336"/>
          </a:xfrm>
          <a:prstGeom prst="line">
            <a:avLst/>
          </a:prstGeom>
          <a:ln w="28575">
            <a:solidFill>
              <a:schemeClr val="bg1"/>
            </a:solidFill>
          </a:ln>
          <a:effectLst>
            <a:outerShdw blurRad="50800" dist="635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668E3C5E-2D34-411B-B67F-E5F97457E0D0}"/>
              </a:ext>
            </a:extLst>
          </p:cNvPr>
          <p:cNvCxnSpPr>
            <a:cxnSpLocks/>
            <a:endCxn id="239" idx="2"/>
          </p:cNvCxnSpPr>
          <p:nvPr/>
        </p:nvCxnSpPr>
        <p:spPr>
          <a:xfrm flipV="1">
            <a:off x="4284767" y="2392039"/>
            <a:ext cx="102122" cy="29886"/>
          </a:xfrm>
          <a:prstGeom prst="line">
            <a:avLst/>
          </a:prstGeom>
          <a:ln w="28575">
            <a:solidFill>
              <a:schemeClr val="bg1"/>
            </a:solidFill>
          </a:ln>
          <a:effectLst>
            <a:outerShdw blurRad="50800" dist="635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DBA01568-C551-48D9-B8C0-678C274AFD67}"/>
              </a:ext>
            </a:extLst>
          </p:cNvPr>
          <p:cNvCxnSpPr>
            <a:cxnSpLocks/>
            <a:endCxn id="242" idx="2"/>
          </p:cNvCxnSpPr>
          <p:nvPr/>
        </p:nvCxnSpPr>
        <p:spPr>
          <a:xfrm>
            <a:off x="4578422" y="3076680"/>
            <a:ext cx="172749" cy="35418"/>
          </a:xfrm>
          <a:prstGeom prst="line">
            <a:avLst/>
          </a:prstGeom>
          <a:ln w="28575">
            <a:solidFill>
              <a:schemeClr val="bg1"/>
            </a:solidFill>
          </a:ln>
          <a:effectLst>
            <a:outerShdw blurRad="50800" dist="635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id="{563F949B-5767-4C5B-8859-81C1CBED776F}"/>
              </a:ext>
            </a:extLst>
          </p:cNvPr>
          <p:cNvCxnSpPr>
            <a:cxnSpLocks/>
          </p:cNvCxnSpPr>
          <p:nvPr/>
        </p:nvCxnSpPr>
        <p:spPr>
          <a:xfrm>
            <a:off x="4645509" y="3722126"/>
            <a:ext cx="268686" cy="72281"/>
          </a:xfrm>
          <a:prstGeom prst="line">
            <a:avLst/>
          </a:prstGeom>
          <a:ln w="28575">
            <a:solidFill>
              <a:schemeClr val="bg1"/>
            </a:solidFill>
          </a:ln>
          <a:effectLst>
            <a:outerShdw blurRad="50800" dist="635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59C5BB3A-9108-4AC4-985A-48AF68476AF3}"/>
              </a:ext>
            </a:extLst>
          </p:cNvPr>
          <p:cNvCxnSpPr>
            <a:cxnSpLocks/>
            <a:endCxn id="233" idx="1"/>
          </p:cNvCxnSpPr>
          <p:nvPr/>
        </p:nvCxnSpPr>
        <p:spPr>
          <a:xfrm>
            <a:off x="3524137" y="4769747"/>
            <a:ext cx="703294" cy="970352"/>
          </a:xfrm>
          <a:prstGeom prst="line">
            <a:avLst/>
          </a:prstGeom>
          <a:ln w="28575">
            <a:solidFill>
              <a:schemeClr val="bg1"/>
            </a:solidFill>
          </a:ln>
          <a:effectLst>
            <a:outerShdw blurRad="50800" dist="635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4FB7985C-22E2-4894-9D5A-5BC74EE8B81C}"/>
              </a:ext>
            </a:extLst>
          </p:cNvPr>
          <p:cNvCxnSpPr>
            <a:cxnSpLocks/>
            <a:stCxn id="251" idx="4"/>
            <a:endCxn id="227" idx="1"/>
          </p:cNvCxnSpPr>
          <p:nvPr/>
        </p:nvCxnSpPr>
        <p:spPr>
          <a:xfrm>
            <a:off x="3073312" y="4747386"/>
            <a:ext cx="684938" cy="1624037"/>
          </a:xfrm>
          <a:prstGeom prst="line">
            <a:avLst/>
          </a:prstGeom>
          <a:ln w="28575">
            <a:solidFill>
              <a:schemeClr val="bg1"/>
            </a:solidFill>
          </a:ln>
          <a:effectLst>
            <a:outerShdw blurRad="50800" dist="635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250" name="Oval 249">
            <a:extLst>
              <a:ext uri="{FF2B5EF4-FFF2-40B4-BE49-F238E27FC236}">
                <a16:creationId xmlns:a16="http://schemas.microsoft.com/office/drawing/2014/main" id="{0CB50CC0-3DDC-4EE7-B833-F157E4EDC894}"/>
              </a:ext>
            </a:extLst>
          </p:cNvPr>
          <p:cNvSpPr/>
          <p:nvPr/>
        </p:nvSpPr>
        <p:spPr>
          <a:xfrm>
            <a:off x="3074965" y="1839307"/>
            <a:ext cx="101998" cy="101377"/>
          </a:xfrm>
          <a:prstGeom prst="ellipse">
            <a:avLst/>
          </a:prstGeom>
          <a:solidFill>
            <a:schemeClr val="accent3"/>
          </a:solidFill>
          <a:ln w="38100">
            <a:solidFill>
              <a:schemeClr val="bg1"/>
            </a:solid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1" name="Oval 250">
            <a:extLst>
              <a:ext uri="{FF2B5EF4-FFF2-40B4-BE49-F238E27FC236}">
                <a16:creationId xmlns:a16="http://schemas.microsoft.com/office/drawing/2014/main" id="{D88C7348-05B5-468A-84F2-217B1687F092}"/>
              </a:ext>
            </a:extLst>
          </p:cNvPr>
          <p:cNvSpPr/>
          <p:nvPr/>
        </p:nvSpPr>
        <p:spPr>
          <a:xfrm>
            <a:off x="3022313" y="4646009"/>
            <a:ext cx="101998" cy="101377"/>
          </a:xfrm>
          <a:prstGeom prst="ellipse">
            <a:avLst/>
          </a:prstGeom>
          <a:solidFill>
            <a:schemeClr val="accent1">
              <a:lumMod val="60000"/>
              <a:lumOff val="40000"/>
            </a:schemeClr>
          </a:solidFill>
          <a:ln w="38100">
            <a:solidFill>
              <a:schemeClr val="bg1"/>
            </a:solid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2" name="Oval 251">
            <a:extLst>
              <a:ext uri="{FF2B5EF4-FFF2-40B4-BE49-F238E27FC236}">
                <a16:creationId xmlns:a16="http://schemas.microsoft.com/office/drawing/2014/main" id="{10EE15C4-0E05-45C3-BC7E-99646B006ED3}"/>
              </a:ext>
            </a:extLst>
          </p:cNvPr>
          <p:cNvSpPr/>
          <p:nvPr/>
        </p:nvSpPr>
        <p:spPr>
          <a:xfrm>
            <a:off x="4476815" y="3058846"/>
            <a:ext cx="101998" cy="101377"/>
          </a:xfrm>
          <a:prstGeom prst="ellipse">
            <a:avLst/>
          </a:prstGeom>
          <a:solidFill>
            <a:schemeClr val="accent4"/>
          </a:solidFill>
          <a:ln w="38100">
            <a:solidFill>
              <a:schemeClr val="bg1"/>
            </a:solid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3" name="Oval 252">
            <a:extLst>
              <a:ext uri="{FF2B5EF4-FFF2-40B4-BE49-F238E27FC236}">
                <a16:creationId xmlns:a16="http://schemas.microsoft.com/office/drawing/2014/main" id="{070D01E2-A49B-432C-AC7F-3D306785C7AC}"/>
              </a:ext>
            </a:extLst>
          </p:cNvPr>
          <p:cNvSpPr/>
          <p:nvPr/>
        </p:nvSpPr>
        <p:spPr>
          <a:xfrm>
            <a:off x="3637850" y="1998949"/>
            <a:ext cx="101998" cy="101377"/>
          </a:xfrm>
          <a:prstGeom prst="ellipse">
            <a:avLst/>
          </a:prstGeom>
          <a:solidFill>
            <a:schemeClr val="accent2"/>
          </a:solidFill>
          <a:ln w="38100">
            <a:solidFill>
              <a:schemeClr val="bg1"/>
            </a:solid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4" name="Oval 253">
            <a:extLst>
              <a:ext uri="{FF2B5EF4-FFF2-40B4-BE49-F238E27FC236}">
                <a16:creationId xmlns:a16="http://schemas.microsoft.com/office/drawing/2014/main" id="{A0B06EE8-9586-4664-9C68-E4544B7D01E6}"/>
              </a:ext>
            </a:extLst>
          </p:cNvPr>
          <p:cNvSpPr/>
          <p:nvPr/>
        </p:nvSpPr>
        <p:spPr>
          <a:xfrm>
            <a:off x="3433636" y="4624516"/>
            <a:ext cx="101998" cy="101377"/>
          </a:xfrm>
          <a:prstGeom prst="ellipse">
            <a:avLst/>
          </a:prstGeom>
          <a:solidFill>
            <a:schemeClr val="bg2">
              <a:lumMod val="50000"/>
            </a:schemeClr>
          </a:solidFill>
          <a:ln w="38100">
            <a:solidFill>
              <a:schemeClr val="bg1"/>
            </a:solid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5" name="Oval 254">
            <a:extLst>
              <a:ext uri="{FF2B5EF4-FFF2-40B4-BE49-F238E27FC236}">
                <a16:creationId xmlns:a16="http://schemas.microsoft.com/office/drawing/2014/main" id="{71C078DF-EE0A-466C-ADEA-D109E5612D28}"/>
              </a:ext>
            </a:extLst>
          </p:cNvPr>
          <p:cNvSpPr/>
          <p:nvPr/>
        </p:nvSpPr>
        <p:spPr>
          <a:xfrm>
            <a:off x="4411693" y="3642307"/>
            <a:ext cx="101998" cy="101377"/>
          </a:xfrm>
          <a:prstGeom prst="ellipse">
            <a:avLst/>
          </a:prstGeom>
          <a:solidFill>
            <a:schemeClr val="accent6"/>
          </a:solidFill>
          <a:ln w="38100">
            <a:solidFill>
              <a:schemeClr val="bg1"/>
            </a:solid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6" name="Oval 255">
            <a:extLst>
              <a:ext uri="{FF2B5EF4-FFF2-40B4-BE49-F238E27FC236}">
                <a16:creationId xmlns:a16="http://schemas.microsoft.com/office/drawing/2014/main" id="{3A85C500-24B4-488A-8EE4-311F317E689B}"/>
              </a:ext>
            </a:extLst>
          </p:cNvPr>
          <p:cNvSpPr/>
          <p:nvPr/>
        </p:nvSpPr>
        <p:spPr>
          <a:xfrm>
            <a:off x="4121142" y="2400489"/>
            <a:ext cx="101998" cy="101377"/>
          </a:xfrm>
          <a:prstGeom prst="ellipse">
            <a:avLst/>
          </a:prstGeom>
          <a:solidFill>
            <a:schemeClr val="accent5"/>
          </a:solidFill>
          <a:ln w="38100">
            <a:solidFill>
              <a:schemeClr val="bg1"/>
            </a:solid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7" name="Oval 12">
            <a:extLst>
              <a:ext uri="{FF2B5EF4-FFF2-40B4-BE49-F238E27FC236}">
                <a16:creationId xmlns:a16="http://schemas.microsoft.com/office/drawing/2014/main" id="{B8A74B6E-8A3A-4093-BC4D-9439C90874D6}"/>
              </a:ext>
            </a:extLst>
          </p:cNvPr>
          <p:cNvSpPr>
            <a:spLocks noChangeArrowheads="1"/>
          </p:cNvSpPr>
          <p:nvPr/>
        </p:nvSpPr>
        <p:spPr bwMode="auto">
          <a:xfrm>
            <a:off x="1535579" y="2276966"/>
            <a:ext cx="2222242" cy="1845089"/>
          </a:xfrm>
          <a:prstGeom prst="ellipse">
            <a:avLst/>
          </a:prstGeom>
          <a:solidFill>
            <a:schemeClr val="accent1">
              <a:lumMod val="40000"/>
              <a:lumOff val="60000"/>
            </a:schemeClr>
          </a:solidFill>
          <a:ln w="9525">
            <a:noFill/>
            <a:round/>
            <a:headEnd/>
            <a:tailEnd/>
          </a:ln>
        </p:spPr>
        <p:txBody>
          <a:bodyPr vert="horz" wrap="square" lIns="91440" tIns="45720" rIns="91440" bIns="45720" numCol="1" anchor="ctr" anchorCtr="0" compatLnSpc="1">
            <a:prstTxWarp prst="textNoShape">
              <a:avLst/>
            </a:prstTxWarp>
          </a:bodyPr>
          <a:lstStyle/>
          <a:p>
            <a:pPr algn="ctr"/>
            <a:r>
              <a:rPr lang="en-IN"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Components</a:t>
            </a:r>
          </a:p>
        </p:txBody>
      </p:sp>
      <p:sp>
        <p:nvSpPr>
          <p:cNvPr id="258" name="Rectangle: Rounded Corners 257">
            <a:extLst>
              <a:ext uri="{FF2B5EF4-FFF2-40B4-BE49-F238E27FC236}">
                <a16:creationId xmlns:a16="http://schemas.microsoft.com/office/drawing/2014/main" id="{58EE6635-AF62-4303-8E03-26EF0E654371}"/>
              </a:ext>
            </a:extLst>
          </p:cNvPr>
          <p:cNvSpPr/>
          <p:nvPr/>
        </p:nvSpPr>
        <p:spPr>
          <a:xfrm>
            <a:off x="4751172" y="4946047"/>
            <a:ext cx="3157533" cy="471904"/>
          </a:xfrm>
          <a:prstGeom prst="roundRect">
            <a:avLst>
              <a:gd name="adj" fmla="val 5000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0" name="Oval 259">
            <a:extLst>
              <a:ext uri="{FF2B5EF4-FFF2-40B4-BE49-F238E27FC236}">
                <a16:creationId xmlns:a16="http://schemas.microsoft.com/office/drawing/2014/main" id="{876DF313-002C-4C01-8FFD-6874C8535785}"/>
              </a:ext>
            </a:extLst>
          </p:cNvPr>
          <p:cNvSpPr/>
          <p:nvPr/>
        </p:nvSpPr>
        <p:spPr>
          <a:xfrm>
            <a:off x="4070143" y="4221929"/>
            <a:ext cx="101998" cy="101377"/>
          </a:xfrm>
          <a:prstGeom prst="ellipse">
            <a:avLst/>
          </a:prstGeom>
          <a:solidFill>
            <a:schemeClr val="accent1">
              <a:lumMod val="75000"/>
            </a:schemeClr>
          </a:solidFill>
          <a:ln w="38100">
            <a:solidFill>
              <a:schemeClr val="bg1"/>
            </a:solid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8" name="Rectangle: Rounded Corners 267">
            <a:extLst>
              <a:ext uri="{FF2B5EF4-FFF2-40B4-BE49-F238E27FC236}">
                <a16:creationId xmlns:a16="http://schemas.microsoft.com/office/drawing/2014/main" id="{3CD69321-026C-4829-B97A-E8A5FD706E19}"/>
              </a:ext>
            </a:extLst>
          </p:cNvPr>
          <p:cNvSpPr/>
          <p:nvPr/>
        </p:nvSpPr>
        <p:spPr>
          <a:xfrm>
            <a:off x="5189039" y="4284139"/>
            <a:ext cx="3157533" cy="471904"/>
          </a:xfrm>
          <a:prstGeom prst="roundRect">
            <a:avLst>
              <a:gd name="adj" fmla="val 5000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9" name="Oval 268">
            <a:extLst>
              <a:ext uri="{FF2B5EF4-FFF2-40B4-BE49-F238E27FC236}">
                <a16:creationId xmlns:a16="http://schemas.microsoft.com/office/drawing/2014/main" id="{DFB55FD2-3731-45C4-BBF2-FEDE4BC12FAF}"/>
              </a:ext>
            </a:extLst>
          </p:cNvPr>
          <p:cNvSpPr/>
          <p:nvPr/>
        </p:nvSpPr>
        <p:spPr>
          <a:xfrm>
            <a:off x="4817904" y="4292419"/>
            <a:ext cx="463532" cy="460715"/>
          </a:xfrm>
          <a:prstGeom prst="ellipse">
            <a:avLst/>
          </a:prstGeom>
          <a:gradFill flip="none" rotWithShape="1">
            <a:gsLst>
              <a:gs pos="61000">
                <a:schemeClr val="bg1"/>
              </a:gs>
              <a:gs pos="100000">
                <a:schemeClr val="bg1">
                  <a:lumMod val="95000"/>
                </a:schemeClr>
              </a:gs>
            </a:gsLst>
            <a:lin ang="5400000" scaled="1"/>
            <a:tileRect/>
          </a:gradFill>
          <a:ln>
            <a:noFill/>
          </a:ln>
          <a:effectLst>
            <a:outerShdw blurRad="88900" dist="635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IN" dirty="0">
                <a:solidFill>
                  <a:schemeClr val="accent1">
                    <a:lumMod val="75000"/>
                  </a:schemeClr>
                </a:solidFill>
              </a:rPr>
              <a:t>06</a:t>
            </a:r>
          </a:p>
        </p:txBody>
      </p:sp>
      <p:sp>
        <p:nvSpPr>
          <p:cNvPr id="270" name="Rectangle 269">
            <a:extLst>
              <a:ext uri="{FF2B5EF4-FFF2-40B4-BE49-F238E27FC236}">
                <a16:creationId xmlns:a16="http://schemas.microsoft.com/office/drawing/2014/main" id="{25DA0DD3-1E62-4FBC-A9B9-D3186ABF1AAD}"/>
              </a:ext>
            </a:extLst>
          </p:cNvPr>
          <p:cNvSpPr/>
          <p:nvPr/>
        </p:nvSpPr>
        <p:spPr>
          <a:xfrm>
            <a:off x="5608471" y="4377664"/>
            <a:ext cx="2470077" cy="279117"/>
          </a:xfrm>
          <a:prstGeom prst="rect">
            <a:avLst/>
          </a:prstGeom>
        </p:spPr>
        <p:txBody>
          <a:bodyPr wrap="square" lIns="0" tIns="0" rIns="0" bIns="0" anchor="ctr">
            <a:spAutoFit/>
          </a:bodyPr>
          <a:lstStyle/>
          <a:p>
            <a:pPr>
              <a:lnSpc>
                <a:spcPct val="110000"/>
              </a:lnSpc>
            </a:pPr>
            <a:r>
              <a:rPr lang="en-US" dirty="0">
                <a:solidFill>
                  <a:schemeClr val="bg1"/>
                </a:solidFill>
              </a:rPr>
              <a:t>Themes</a:t>
            </a:r>
            <a:endParaRPr lang="en-I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cxnSp>
        <p:nvCxnSpPr>
          <p:cNvPr id="271" name="Straight Connector 270">
            <a:extLst>
              <a:ext uri="{FF2B5EF4-FFF2-40B4-BE49-F238E27FC236}">
                <a16:creationId xmlns:a16="http://schemas.microsoft.com/office/drawing/2014/main" id="{29D02453-421E-4ED1-845C-66FC8901F481}"/>
              </a:ext>
            </a:extLst>
          </p:cNvPr>
          <p:cNvCxnSpPr>
            <a:cxnSpLocks/>
            <a:stCxn id="260" idx="6"/>
            <a:endCxn id="269" idx="2"/>
          </p:cNvCxnSpPr>
          <p:nvPr/>
        </p:nvCxnSpPr>
        <p:spPr>
          <a:xfrm>
            <a:off x="4172141" y="4272618"/>
            <a:ext cx="645763" cy="250159"/>
          </a:xfrm>
          <a:prstGeom prst="line">
            <a:avLst/>
          </a:prstGeom>
          <a:ln w="28575">
            <a:solidFill>
              <a:schemeClr val="bg1"/>
            </a:solidFill>
          </a:ln>
          <a:effectLst>
            <a:outerShdw blurRad="50800" dist="635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272" name="Oval 271">
            <a:extLst>
              <a:ext uri="{FF2B5EF4-FFF2-40B4-BE49-F238E27FC236}">
                <a16:creationId xmlns:a16="http://schemas.microsoft.com/office/drawing/2014/main" id="{D87F9359-3909-4420-9F05-4BADA1FB5765}"/>
              </a:ext>
            </a:extLst>
          </p:cNvPr>
          <p:cNvSpPr/>
          <p:nvPr/>
        </p:nvSpPr>
        <p:spPr>
          <a:xfrm>
            <a:off x="4572299" y="4934685"/>
            <a:ext cx="463532" cy="460715"/>
          </a:xfrm>
          <a:prstGeom prst="ellipse">
            <a:avLst/>
          </a:prstGeom>
          <a:gradFill flip="none" rotWithShape="1">
            <a:gsLst>
              <a:gs pos="61000">
                <a:schemeClr val="bg1"/>
              </a:gs>
              <a:gs pos="100000">
                <a:schemeClr val="bg1">
                  <a:lumMod val="95000"/>
                </a:schemeClr>
              </a:gs>
            </a:gsLst>
            <a:lin ang="5400000" scaled="1"/>
            <a:tileRect/>
          </a:gradFill>
          <a:ln>
            <a:noFill/>
          </a:ln>
          <a:effectLst>
            <a:outerShdw blurRad="88900" dist="63500" algn="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IN" dirty="0">
                <a:solidFill>
                  <a:schemeClr val="accent1">
                    <a:lumMod val="60000"/>
                    <a:lumOff val="40000"/>
                  </a:schemeClr>
                </a:solidFill>
              </a:rPr>
              <a:t>07</a:t>
            </a:r>
          </a:p>
        </p:txBody>
      </p:sp>
      <p:cxnSp>
        <p:nvCxnSpPr>
          <p:cNvPr id="273" name="Straight Connector 272">
            <a:extLst>
              <a:ext uri="{FF2B5EF4-FFF2-40B4-BE49-F238E27FC236}">
                <a16:creationId xmlns:a16="http://schemas.microsoft.com/office/drawing/2014/main" id="{52165896-ED82-475A-8C72-2FBE77EA98DF}"/>
              </a:ext>
            </a:extLst>
          </p:cNvPr>
          <p:cNvCxnSpPr>
            <a:cxnSpLocks/>
            <a:stCxn id="274" idx="2"/>
            <a:endCxn id="272" idx="1"/>
          </p:cNvCxnSpPr>
          <p:nvPr/>
        </p:nvCxnSpPr>
        <p:spPr>
          <a:xfrm>
            <a:off x="3880284" y="4517221"/>
            <a:ext cx="759898" cy="484934"/>
          </a:xfrm>
          <a:prstGeom prst="line">
            <a:avLst/>
          </a:prstGeom>
          <a:ln w="28575">
            <a:solidFill>
              <a:schemeClr val="bg1"/>
            </a:solidFill>
          </a:ln>
          <a:effectLst>
            <a:outerShdw blurRad="50800" dist="63500" dir="2700000" algn="tl" rotWithShape="0">
              <a:prstClr val="black">
                <a:alpha val="10000"/>
              </a:prstClr>
            </a:outerShdw>
          </a:effectLst>
        </p:spPr>
        <p:style>
          <a:lnRef idx="1">
            <a:schemeClr val="accent1"/>
          </a:lnRef>
          <a:fillRef idx="0">
            <a:schemeClr val="accent1"/>
          </a:fillRef>
          <a:effectRef idx="0">
            <a:schemeClr val="accent1"/>
          </a:effectRef>
          <a:fontRef idx="minor">
            <a:schemeClr val="tx1"/>
          </a:fontRef>
        </p:style>
      </p:cxnSp>
      <p:sp>
        <p:nvSpPr>
          <p:cNvPr id="274" name="Oval 273">
            <a:extLst>
              <a:ext uri="{FF2B5EF4-FFF2-40B4-BE49-F238E27FC236}">
                <a16:creationId xmlns:a16="http://schemas.microsoft.com/office/drawing/2014/main" id="{1E72A9C6-CEF9-4175-9840-DEC324DFE39A}"/>
              </a:ext>
            </a:extLst>
          </p:cNvPr>
          <p:cNvSpPr/>
          <p:nvPr/>
        </p:nvSpPr>
        <p:spPr>
          <a:xfrm flipH="1" flipV="1">
            <a:off x="3778287" y="4466533"/>
            <a:ext cx="101997" cy="101377"/>
          </a:xfrm>
          <a:prstGeom prst="ellipse">
            <a:avLst/>
          </a:prstGeom>
          <a:solidFill>
            <a:schemeClr val="accent1">
              <a:lumMod val="60000"/>
              <a:lumOff val="40000"/>
            </a:schemeClr>
          </a:solidFill>
          <a:ln w="38100">
            <a:solidFill>
              <a:schemeClr val="bg1"/>
            </a:solidFill>
          </a:ln>
          <a:effectLst>
            <a:outerShdw blurRad="50800" dist="635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5" name="Rectangle 274">
            <a:extLst>
              <a:ext uri="{FF2B5EF4-FFF2-40B4-BE49-F238E27FC236}">
                <a16:creationId xmlns:a16="http://schemas.microsoft.com/office/drawing/2014/main" id="{CB99D186-6FA9-4AB7-A812-6415049E668D}"/>
              </a:ext>
            </a:extLst>
          </p:cNvPr>
          <p:cNvSpPr/>
          <p:nvPr/>
        </p:nvSpPr>
        <p:spPr>
          <a:xfrm>
            <a:off x="4986026" y="5765359"/>
            <a:ext cx="2338501" cy="267355"/>
          </a:xfrm>
          <a:prstGeom prst="rect">
            <a:avLst/>
          </a:prstGeom>
        </p:spPr>
        <p:txBody>
          <a:bodyPr wrap="square" lIns="0" tIns="0" rIns="0" bIns="0" anchor="ctr">
            <a:spAutoFit/>
          </a:bodyPr>
          <a:lstStyle/>
          <a:p>
            <a:r>
              <a:rPr lang="en-US" dirty="0">
                <a:solidFill>
                  <a:schemeClr val="bg1"/>
                </a:solidFill>
              </a:rPr>
              <a:t>Supported Devices</a:t>
            </a:r>
          </a:p>
        </p:txBody>
      </p:sp>
      <p:sp>
        <p:nvSpPr>
          <p:cNvPr id="276" name="Rectangle 275">
            <a:extLst>
              <a:ext uri="{FF2B5EF4-FFF2-40B4-BE49-F238E27FC236}">
                <a16:creationId xmlns:a16="http://schemas.microsoft.com/office/drawing/2014/main" id="{65395CEB-3DC0-48B6-A41D-300A7BDFC58C}"/>
              </a:ext>
            </a:extLst>
          </p:cNvPr>
          <p:cNvSpPr/>
          <p:nvPr/>
        </p:nvSpPr>
        <p:spPr>
          <a:xfrm>
            <a:off x="5228502" y="5007783"/>
            <a:ext cx="2338501" cy="267355"/>
          </a:xfrm>
          <a:prstGeom prst="rect">
            <a:avLst/>
          </a:prstGeom>
        </p:spPr>
        <p:txBody>
          <a:bodyPr wrap="square" lIns="0" tIns="0" rIns="0" bIns="0" anchor="ctr">
            <a:spAutoFit/>
          </a:bodyPr>
          <a:lstStyle/>
          <a:p>
            <a:r>
              <a:rPr lang="en-US" dirty="0">
                <a:solidFill>
                  <a:schemeClr val="bg1"/>
                </a:solidFill>
              </a:rPr>
              <a:t>Supported i18n</a:t>
            </a:r>
          </a:p>
        </p:txBody>
      </p:sp>
      <p:sp>
        <p:nvSpPr>
          <p:cNvPr id="284" name="Rectangle 283">
            <a:extLst>
              <a:ext uri="{FF2B5EF4-FFF2-40B4-BE49-F238E27FC236}">
                <a16:creationId xmlns:a16="http://schemas.microsoft.com/office/drawing/2014/main" id="{7589C72D-E3DF-4FA6-B603-36F397D4B314}"/>
              </a:ext>
            </a:extLst>
          </p:cNvPr>
          <p:cNvSpPr/>
          <p:nvPr/>
        </p:nvSpPr>
        <p:spPr>
          <a:xfrm>
            <a:off x="4844179" y="1678294"/>
            <a:ext cx="2598156" cy="279117"/>
          </a:xfrm>
          <a:prstGeom prst="rect">
            <a:avLst/>
          </a:prstGeom>
        </p:spPr>
        <p:txBody>
          <a:bodyPr wrap="square" lIns="0" tIns="0" rIns="0" bIns="0" anchor="ctr">
            <a:spAutoFit/>
          </a:bodyPr>
          <a:lstStyle/>
          <a:p>
            <a:pPr>
              <a:lnSpc>
                <a:spcPct val="110000"/>
              </a:lnSpc>
            </a:pPr>
            <a:r>
              <a:rPr lang="en-US" dirty="0">
                <a:solidFill>
                  <a:schemeClr val="bg1"/>
                </a:solidFill>
              </a:rPr>
              <a:t>Namespace</a:t>
            </a:r>
            <a:endParaRPr lang="en-I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85" name="Rectangle 284">
            <a:extLst>
              <a:ext uri="{FF2B5EF4-FFF2-40B4-BE49-F238E27FC236}">
                <a16:creationId xmlns:a16="http://schemas.microsoft.com/office/drawing/2014/main" id="{DE026AD8-2311-4964-8B6B-E5EE134D5DF8}"/>
              </a:ext>
            </a:extLst>
          </p:cNvPr>
          <p:cNvSpPr/>
          <p:nvPr/>
        </p:nvSpPr>
        <p:spPr>
          <a:xfrm>
            <a:off x="5295235" y="2283945"/>
            <a:ext cx="1664455" cy="279117"/>
          </a:xfrm>
          <a:prstGeom prst="rect">
            <a:avLst/>
          </a:prstGeom>
        </p:spPr>
        <p:txBody>
          <a:bodyPr wrap="square" lIns="0" tIns="0" rIns="0" bIns="0" anchor="ctr">
            <a:spAutoFit/>
          </a:bodyPr>
          <a:lstStyle/>
          <a:p>
            <a:pPr>
              <a:lnSpc>
                <a:spcPct val="110000"/>
              </a:lnSpc>
            </a:pPr>
            <a:r>
              <a:rPr lang="en-US" dirty="0">
                <a:solidFill>
                  <a:schemeClr val="bg1"/>
                </a:solidFill>
              </a:rPr>
              <a:t>Libraries</a:t>
            </a:r>
            <a:endParaRPr lang="en-I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86" name="Rectangle 285">
            <a:extLst>
              <a:ext uri="{FF2B5EF4-FFF2-40B4-BE49-F238E27FC236}">
                <a16:creationId xmlns:a16="http://schemas.microsoft.com/office/drawing/2014/main" id="{349A1866-6358-4C15-8175-30AB6F2E4390}"/>
              </a:ext>
            </a:extLst>
          </p:cNvPr>
          <p:cNvSpPr/>
          <p:nvPr/>
        </p:nvSpPr>
        <p:spPr>
          <a:xfrm>
            <a:off x="5462539" y="2975821"/>
            <a:ext cx="1413163" cy="279117"/>
          </a:xfrm>
          <a:prstGeom prst="rect">
            <a:avLst/>
          </a:prstGeom>
        </p:spPr>
        <p:txBody>
          <a:bodyPr wrap="square" lIns="0" tIns="0" rIns="0" bIns="0" anchor="ctr">
            <a:spAutoFit/>
          </a:bodyPr>
          <a:lstStyle/>
          <a:p>
            <a:pPr>
              <a:lnSpc>
                <a:spcPct val="110000"/>
              </a:lnSpc>
            </a:pPr>
            <a:r>
              <a:rPr lang="en-US" dirty="0">
                <a:solidFill>
                  <a:schemeClr val="bg1"/>
                </a:solidFill>
              </a:rPr>
              <a:t>Views</a:t>
            </a:r>
            <a:endParaRPr lang="en-I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291" name="Picture 290">
            <a:extLst>
              <a:ext uri="{FF2B5EF4-FFF2-40B4-BE49-F238E27FC236}">
                <a16:creationId xmlns:a16="http://schemas.microsoft.com/office/drawing/2014/main" id="{7B382214-691A-40EE-AE9D-B4FF7F12749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20417" y="117529"/>
            <a:ext cx="716699" cy="707887"/>
          </a:xfrm>
          <a:prstGeom prst="rect">
            <a:avLst/>
          </a:prstGeom>
        </p:spPr>
      </p:pic>
      <p:sp>
        <p:nvSpPr>
          <p:cNvPr id="55" name="Footer Placeholder 45">
            <a:extLst>
              <a:ext uri="{FF2B5EF4-FFF2-40B4-BE49-F238E27FC236}">
                <a16:creationId xmlns:a16="http://schemas.microsoft.com/office/drawing/2014/main" id="{F6F90ADA-5C15-4C07-BD4D-C3184615BB08}"/>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2065310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31603-7A9E-4DBF-A360-B764CAB55D92}"/>
              </a:ext>
            </a:extLst>
          </p:cNvPr>
          <p:cNvSpPr>
            <a:spLocks noGrp="1"/>
          </p:cNvSpPr>
          <p:nvPr>
            <p:ph type="ctrTitle"/>
          </p:nvPr>
        </p:nvSpPr>
        <p:spPr>
          <a:xfrm>
            <a:off x="190547" y="147519"/>
            <a:ext cx="9144000" cy="568435"/>
          </a:xfrm>
        </p:spPr>
        <p:txBody>
          <a:bodyPr>
            <a:noAutofit/>
          </a:bodyPr>
          <a:lstStyle/>
          <a:p>
            <a:pPr algn="l">
              <a:lnSpc>
                <a:spcPct val="100000"/>
              </a:lnSpc>
            </a:pPr>
            <a:r>
              <a:rPr lang="en-US" sz="3600" dirty="0">
                <a:latin typeface="Cooper Black" panose="0208090404030B020404" pitchFamily="18" charset="0"/>
              </a:rPr>
              <a:t>Three Sections of manifest.json</a:t>
            </a:r>
          </a:p>
        </p:txBody>
      </p:sp>
      <p:pic>
        <p:nvPicPr>
          <p:cNvPr id="4" name="Picture 3">
            <a:extLst>
              <a:ext uri="{FF2B5EF4-FFF2-40B4-BE49-F238E27FC236}">
                <a16:creationId xmlns:a16="http://schemas.microsoft.com/office/drawing/2014/main" id="{7B382214-691A-40EE-AE9D-B4FF7F12749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14653" y="108448"/>
            <a:ext cx="806194" cy="796277"/>
          </a:xfrm>
          <a:prstGeom prst="rect">
            <a:avLst/>
          </a:prstGeom>
        </p:spPr>
      </p:pic>
      <p:grpSp>
        <p:nvGrpSpPr>
          <p:cNvPr id="6" name="Group 5">
            <a:extLst>
              <a:ext uri="{FF2B5EF4-FFF2-40B4-BE49-F238E27FC236}">
                <a16:creationId xmlns:a16="http://schemas.microsoft.com/office/drawing/2014/main" id="{BF8A4582-FA23-453F-BA7B-9E73C900A204}"/>
              </a:ext>
            </a:extLst>
          </p:cNvPr>
          <p:cNvGrpSpPr/>
          <p:nvPr/>
        </p:nvGrpSpPr>
        <p:grpSpPr>
          <a:xfrm>
            <a:off x="7298791" y="1468072"/>
            <a:ext cx="4032441" cy="1754326"/>
            <a:chOff x="7283950" y="1608251"/>
            <a:chExt cx="4032441" cy="1754326"/>
          </a:xfrm>
        </p:grpSpPr>
        <p:sp>
          <p:nvSpPr>
            <p:cNvPr id="31" name="TextBox 24">
              <a:extLst>
                <a:ext uri="{FF2B5EF4-FFF2-40B4-BE49-F238E27FC236}">
                  <a16:creationId xmlns:a16="http://schemas.microsoft.com/office/drawing/2014/main" id="{C1B9B9D3-BD44-4F10-94D0-C3803A4D5A7C}"/>
                </a:ext>
              </a:extLst>
            </p:cNvPr>
            <p:cNvSpPr txBox="1"/>
            <p:nvPr/>
          </p:nvSpPr>
          <p:spPr>
            <a:xfrm>
              <a:off x="8857939" y="1608251"/>
              <a:ext cx="2458452" cy="1754326"/>
            </a:xfrm>
            <a:prstGeom prst="rect">
              <a:avLst/>
            </a:prstGeom>
            <a:solidFill>
              <a:schemeClr val="bg1">
                <a:lumMod val="85000"/>
              </a:schemeClr>
            </a:solid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1800" kern="0" dirty="0">
                  <a:solidFill>
                    <a:schemeClr val="tx1">
                      <a:lumMod val="95000"/>
                      <a:lumOff val="5000"/>
                    </a:schemeClr>
                  </a:solidFill>
                  <a:latin typeface="Calibri (Body)"/>
                  <a:cs typeface="Arial" pitchFamily="34" charset="0"/>
                </a:rPr>
                <a:t>sap.ui5 contains different components </a:t>
              </a:r>
            </a:p>
            <a:p>
              <a:r>
                <a:rPr lang="en-US" sz="1800" kern="0" dirty="0">
                  <a:solidFill>
                    <a:schemeClr val="tx1">
                      <a:lumMod val="95000"/>
                      <a:lumOff val="5000"/>
                    </a:schemeClr>
                  </a:solidFill>
                  <a:latin typeface="Calibri (Body)"/>
                  <a:cs typeface="Arial" pitchFamily="34" charset="0"/>
                </a:rPr>
                <a:t>rootView, dependencies, contentDensities, models, routing etc.  </a:t>
              </a:r>
              <a:endParaRPr lang="en-US" sz="1800" dirty="0">
                <a:solidFill>
                  <a:schemeClr val="tx1">
                    <a:lumMod val="95000"/>
                    <a:lumOff val="5000"/>
                  </a:schemeClr>
                </a:solidFill>
                <a:latin typeface="Calibri (Body)"/>
              </a:endParaRPr>
            </a:p>
          </p:txBody>
        </p:sp>
        <p:grpSp>
          <p:nvGrpSpPr>
            <p:cNvPr id="32" name="Group 31">
              <a:extLst>
                <a:ext uri="{FF2B5EF4-FFF2-40B4-BE49-F238E27FC236}">
                  <a16:creationId xmlns:a16="http://schemas.microsoft.com/office/drawing/2014/main" id="{7813711B-E27C-4C43-B9D1-B8C58F9C9210}"/>
                </a:ext>
              </a:extLst>
            </p:cNvPr>
            <p:cNvGrpSpPr/>
            <p:nvPr/>
          </p:nvGrpSpPr>
          <p:grpSpPr>
            <a:xfrm>
              <a:off x="7283950" y="2371436"/>
              <a:ext cx="1328360" cy="143435"/>
              <a:chOff x="7008812" y="1757084"/>
              <a:chExt cx="1328360" cy="143435"/>
            </a:xfrm>
          </p:grpSpPr>
          <p:cxnSp>
            <p:nvCxnSpPr>
              <p:cNvPr id="33" name="Straight Connector 32">
                <a:extLst>
                  <a:ext uri="{FF2B5EF4-FFF2-40B4-BE49-F238E27FC236}">
                    <a16:creationId xmlns:a16="http://schemas.microsoft.com/office/drawing/2014/main" id="{A5AC626B-EA45-40DC-A443-0EE2CFECFEF1}"/>
                  </a:ext>
                </a:extLst>
              </p:cNvPr>
              <p:cNvCxnSpPr/>
              <p:nvPr/>
            </p:nvCxnSpPr>
            <p:spPr>
              <a:xfrm>
                <a:off x="7008812" y="1828800"/>
                <a:ext cx="1219200" cy="15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11B353CE-360A-4074-A2F8-472D0D8AC4FD}"/>
                  </a:ext>
                </a:extLst>
              </p:cNvPr>
              <p:cNvSpPr/>
              <p:nvPr/>
            </p:nvSpPr>
            <p:spPr>
              <a:xfrm>
                <a:off x="8193737" y="1757084"/>
                <a:ext cx="143435" cy="143435"/>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218987" rtl="0" eaLnBrk="1" latinLnBrk="0" hangingPunct="1">
                  <a:defRPr sz="2400" kern="1200">
                    <a:solidFill>
                      <a:schemeClr val="lt1"/>
                    </a:solidFill>
                    <a:latin typeface="+mn-lt"/>
                    <a:ea typeface="+mn-ea"/>
                    <a:cs typeface="+mn-cs"/>
                  </a:defRPr>
                </a:lvl1pPr>
                <a:lvl2pPr marL="609493" algn="l" defTabSz="1218987" rtl="0" eaLnBrk="1" latinLnBrk="0" hangingPunct="1">
                  <a:defRPr sz="2400" kern="1200">
                    <a:solidFill>
                      <a:schemeClr val="lt1"/>
                    </a:solidFill>
                    <a:latin typeface="+mn-lt"/>
                    <a:ea typeface="+mn-ea"/>
                    <a:cs typeface="+mn-cs"/>
                  </a:defRPr>
                </a:lvl2pPr>
                <a:lvl3pPr marL="1218987" algn="l" defTabSz="1218987" rtl="0" eaLnBrk="1" latinLnBrk="0" hangingPunct="1">
                  <a:defRPr sz="2400" kern="1200">
                    <a:solidFill>
                      <a:schemeClr val="lt1"/>
                    </a:solidFill>
                    <a:latin typeface="+mn-lt"/>
                    <a:ea typeface="+mn-ea"/>
                    <a:cs typeface="+mn-cs"/>
                  </a:defRPr>
                </a:lvl3pPr>
                <a:lvl4pPr marL="1828480" algn="l" defTabSz="1218987" rtl="0" eaLnBrk="1" latinLnBrk="0" hangingPunct="1">
                  <a:defRPr sz="2400" kern="1200">
                    <a:solidFill>
                      <a:schemeClr val="lt1"/>
                    </a:solidFill>
                    <a:latin typeface="+mn-lt"/>
                    <a:ea typeface="+mn-ea"/>
                    <a:cs typeface="+mn-cs"/>
                  </a:defRPr>
                </a:lvl4pPr>
                <a:lvl5pPr marL="2437973" algn="l" defTabSz="1218987" rtl="0" eaLnBrk="1" latinLnBrk="0" hangingPunct="1">
                  <a:defRPr sz="2400" kern="1200">
                    <a:solidFill>
                      <a:schemeClr val="lt1"/>
                    </a:solidFill>
                    <a:latin typeface="+mn-lt"/>
                    <a:ea typeface="+mn-ea"/>
                    <a:cs typeface="+mn-cs"/>
                  </a:defRPr>
                </a:lvl5pPr>
                <a:lvl6pPr marL="3047467" algn="l" defTabSz="1218987" rtl="0" eaLnBrk="1" latinLnBrk="0" hangingPunct="1">
                  <a:defRPr sz="2400" kern="1200">
                    <a:solidFill>
                      <a:schemeClr val="lt1"/>
                    </a:solidFill>
                    <a:latin typeface="+mn-lt"/>
                    <a:ea typeface="+mn-ea"/>
                    <a:cs typeface="+mn-cs"/>
                  </a:defRPr>
                </a:lvl6pPr>
                <a:lvl7pPr marL="3656960" algn="l" defTabSz="1218987" rtl="0" eaLnBrk="1" latinLnBrk="0" hangingPunct="1">
                  <a:defRPr sz="2400" kern="1200">
                    <a:solidFill>
                      <a:schemeClr val="lt1"/>
                    </a:solidFill>
                    <a:latin typeface="+mn-lt"/>
                    <a:ea typeface="+mn-ea"/>
                    <a:cs typeface="+mn-cs"/>
                  </a:defRPr>
                </a:lvl7pPr>
                <a:lvl8pPr marL="4266453" algn="l" defTabSz="1218987" rtl="0" eaLnBrk="1" latinLnBrk="0" hangingPunct="1">
                  <a:defRPr sz="2400" kern="1200">
                    <a:solidFill>
                      <a:schemeClr val="lt1"/>
                    </a:solidFill>
                    <a:latin typeface="+mn-lt"/>
                    <a:ea typeface="+mn-ea"/>
                    <a:cs typeface="+mn-cs"/>
                  </a:defRPr>
                </a:lvl8pPr>
                <a:lvl9pPr marL="4875947" algn="l" defTabSz="1218987" rtl="0" eaLnBrk="1" latinLnBrk="0" hangingPunct="1">
                  <a:defRPr sz="2400" kern="1200">
                    <a:solidFill>
                      <a:schemeClr val="lt1"/>
                    </a:solidFill>
                    <a:latin typeface="+mn-lt"/>
                    <a:ea typeface="+mn-ea"/>
                    <a:cs typeface="+mn-cs"/>
                  </a:defRPr>
                </a:lvl9pPr>
              </a:lstStyle>
              <a:p>
                <a:pPr algn="ctr"/>
                <a:endParaRPr lang="en-US" dirty="0"/>
              </a:p>
            </p:txBody>
          </p:sp>
        </p:grpSp>
      </p:grpSp>
      <p:grpSp>
        <p:nvGrpSpPr>
          <p:cNvPr id="7" name="Group 6">
            <a:extLst>
              <a:ext uri="{FF2B5EF4-FFF2-40B4-BE49-F238E27FC236}">
                <a16:creationId xmlns:a16="http://schemas.microsoft.com/office/drawing/2014/main" id="{5DBEE17D-28FE-46BC-93C7-39EF9E12AAEB}"/>
              </a:ext>
            </a:extLst>
          </p:cNvPr>
          <p:cNvGrpSpPr/>
          <p:nvPr/>
        </p:nvGrpSpPr>
        <p:grpSpPr>
          <a:xfrm>
            <a:off x="7765349" y="4078763"/>
            <a:ext cx="3920221" cy="1200329"/>
            <a:chOff x="7283950" y="1961058"/>
            <a:chExt cx="3920221" cy="1200329"/>
          </a:xfrm>
          <a:solidFill>
            <a:schemeClr val="bg1">
              <a:lumMod val="85000"/>
            </a:schemeClr>
          </a:solidFill>
        </p:grpSpPr>
        <p:sp>
          <p:nvSpPr>
            <p:cNvPr id="27" name="TextBox 29">
              <a:extLst>
                <a:ext uri="{FF2B5EF4-FFF2-40B4-BE49-F238E27FC236}">
                  <a16:creationId xmlns:a16="http://schemas.microsoft.com/office/drawing/2014/main" id="{78138BB0-5F4C-4CA6-A0C3-EF1BA0CA992B}"/>
                </a:ext>
              </a:extLst>
            </p:cNvPr>
            <p:cNvSpPr txBox="1"/>
            <p:nvPr/>
          </p:nvSpPr>
          <p:spPr>
            <a:xfrm>
              <a:off x="8745719" y="1961058"/>
              <a:ext cx="2458452" cy="1200329"/>
            </a:xfrm>
            <a:prstGeom prst="rect">
              <a:avLst/>
            </a:prstGeom>
            <a:grpFill/>
            <a:ln>
              <a:solidFill>
                <a:schemeClr val="bg1">
                  <a:lumMod val="85000"/>
                </a:schemeClr>
              </a:solidFill>
            </a:ln>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1800" kern="0" dirty="0">
                  <a:solidFill>
                    <a:schemeClr val="tx1">
                      <a:lumMod val="95000"/>
                      <a:lumOff val="5000"/>
                    </a:schemeClr>
                  </a:solidFill>
                  <a:latin typeface="Calibri (Body)"/>
                  <a:cs typeface="Arial" pitchFamily="34" charset="0"/>
                </a:rPr>
                <a:t>sap.ui contains technology, icons, deviceTypes, supportedThemes</a:t>
              </a:r>
              <a:endParaRPr lang="en-US" sz="1800" dirty="0">
                <a:solidFill>
                  <a:schemeClr val="tx1">
                    <a:lumMod val="95000"/>
                    <a:lumOff val="5000"/>
                  </a:schemeClr>
                </a:solidFill>
                <a:latin typeface="Calibri (Body)"/>
              </a:endParaRPr>
            </a:p>
          </p:txBody>
        </p:sp>
        <p:grpSp>
          <p:nvGrpSpPr>
            <p:cNvPr id="28" name="Group 27">
              <a:extLst>
                <a:ext uri="{FF2B5EF4-FFF2-40B4-BE49-F238E27FC236}">
                  <a16:creationId xmlns:a16="http://schemas.microsoft.com/office/drawing/2014/main" id="{E9A941CA-8354-4E1B-ADC6-943CFAD4FD91}"/>
                </a:ext>
              </a:extLst>
            </p:cNvPr>
            <p:cNvGrpSpPr/>
            <p:nvPr/>
          </p:nvGrpSpPr>
          <p:grpSpPr>
            <a:xfrm>
              <a:off x="7283950" y="2371436"/>
              <a:ext cx="1328360" cy="143435"/>
              <a:chOff x="7008812" y="1757084"/>
              <a:chExt cx="1328360" cy="143435"/>
            </a:xfrm>
            <a:grpFill/>
          </p:grpSpPr>
          <p:cxnSp>
            <p:nvCxnSpPr>
              <p:cNvPr id="29" name="Straight Connector 28">
                <a:extLst>
                  <a:ext uri="{FF2B5EF4-FFF2-40B4-BE49-F238E27FC236}">
                    <a16:creationId xmlns:a16="http://schemas.microsoft.com/office/drawing/2014/main" id="{D9EEE494-1BE2-42DE-9C8E-9546559C52C1}"/>
                  </a:ext>
                </a:extLst>
              </p:cNvPr>
              <p:cNvCxnSpPr/>
              <p:nvPr/>
            </p:nvCxnSpPr>
            <p:spPr>
              <a:xfrm>
                <a:off x="7008812" y="1828800"/>
                <a:ext cx="1219200" cy="1588"/>
              </a:xfrm>
              <a:prstGeom prst="line">
                <a:avLst/>
              </a:prstGeom>
              <a:grpFill/>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72A02FB2-DBED-46E5-BB04-2322EB298056}"/>
                  </a:ext>
                </a:extLst>
              </p:cNvPr>
              <p:cNvSpPr/>
              <p:nvPr/>
            </p:nvSpPr>
            <p:spPr>
              <a:xfrm>
                <a:off x="8193737" y="1757084"/>
                <a:ext cx="143435" cy="14343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218987" rtl="0" eaLnBrk="1" latinLnBrk="0" hangingPunct="1">
                  <a:defRPr sz="2400" kern="1200">
                    <a:solidFill>
                      <a:schemeClr val="lt1"/>
                    </a:solidFill>
                    <a:latin typeface="+mn-lt"/>
                    <a:ea typeface="+mn-ea"/>
                    <a:cs typeface="+mn-cs"/>
                  </a:defRPr>
                </a:lvl1pPr>
                <a:lvl2pPr marL="609493" algn="l" defTabSz="1218987" rtl="0" eaLnBrk="1" latinLnBrk="0" hangingPunct="1">
                  <a:defRPr sz="2400" kern="1200">
                    <a:solidFill>
                      <a:schemeClr val="lt1"/>
                    </a:solidFill>
                    <a:latin typeface="+mn-lt"/>
                    <a:ea typeface="+mn-ea"/>
                    <a:cs typeface="+mn-cs"/>
                  </a:defRPr>
                </a:lvl2pPr>
                <a:lvl3pPr marL="1218987" algn="l" defTabSz="1218987" rtl="0" eaLnBrk="1" latinLnBrk="0" hangingPunct="1">
                  <a:defRPr sz="2400" kern="1200">
                    <a:solidFill>
                      <a:schemeClr val="lt1"/>
                    </a:solidFill>
                    <a:latin typeface="+mn-lt"/>
                    <a:ea typeface="+mn-ea"/>
                    <a:cs typeface="+mn-cs"/>
                  </a:defRPr>
                </a:lvl3pPr>
                <a:lvl4pPr marL="1828480" algn="l" defTabSz="1218987" rtl="0" eaLnBrk="1" latinLnBrk="0" hangingPunct="1">
                  <a:defRPr sz="2400" kern="1200">
                    <a:solidFill>
                      <a:schemeClr val="lt1"/>
                    </a:solidFill>
                    <a:latin typeface="+mn-lt"/>
                    <a:ea typeface="+mn-ea"/>
                    <a:cs typeface="+mn-cs"/>
                  </a:defRPr>
                </a:lvl4pPr>
                <a:lvl5pPr marL="2437973" algn="l" defTabSz="1218987" rtl="0" eaLnBrk="1" latinLnBrk="0" hangingPunct="1">
                  <a:defRPr sz="2400" kern="1200">
                    <a:solidFill>
                      <a:schemeClr val="lt1"/>
                    </a:solidFill>
                    <a:latin typeface="+mn-lt"/>
                    <a:ea typeface="+mn-ea"/>
                    <a:cs typeface="+mn-cs"/>
                  </a:defRPr>
                </a:lvl5pPr>
                <a:lvl6pPr marL="3047467" algn="l" defTabSz="1218987" rtl="0" eaLnBrk="1" latinLnBrk="0" hangingPunct="1">
                  <a:defRPr sz="2400" kern="1200">
                    <a:solidFill>
                      <a:schemeClr val="lt1"/>
                    </a:solidFill>
                    <a:latin typeface="+mn-lt"/>
                    <a:ea typeface="+mn-ea"/>
                    <a:cs typeface="+mn-cs"/>
                  </a:defRPr>
                </a:lvl6pPr>
                <a:lvl7pPr marL="3656960" algn="l" defTabSz="1218987" rtl="0" eaLnBrk="1" latinLnBrk="0" hangingPunct="1">
                  <a:defRPr sz="2400" kern="1200">
                    <a:solidFill>
                      <a:schemeClr val="lt1"/>
                    </a:solidFill>
                    <a:latin typeface="+mn-lt"/>
                    <a:ea typeface="+mn-ea"/>
                    <a:cs typeface="+mn-cs"/>
                  </a:defRPr>
                </a:lvl7pPr>
                <a:lvl8pPr marL="4266453" algn="l" defTabSz="1218987" rtl="0" eaLnBrk="1" latinLnBrk="0" hangingPunct="1">
                  <a:defRPr sz="2400" kern="1200">
                    <a:solidFill>
                      <a:schemeClr val="lt1"/>
                    </a:solidFill>
                    <a:latin typeface="+mn-lt"/>
                    <a:ea typeface="+mn-ea"/>
                    <a:cs typeface="+mn-cs"/>
                  </a:defRPr>
                </a:lvl8pPr>
                <a:lvl9pPr marL="4875947" algn="l" defTabSz="1218987" rtl="0" eaLnBrk="1" latinLnBrk="0" hangingPunct="1">
                  <a:defRPr sz="2400" kern="1200">
                    <a:solidFill>
                      <a:schemeClr val="lt1"/>
                    </a:solidFill>
                    <a:latin typeface="+mn-lt"/>
                    <a:ea typeface="+mn-ea"/>
                    <a:cs typeface="+mn-cs"/>
                  </a:defRPr>
                </a:lvl9pPr>
              </a:lstStyle>
              <a:p>
                <a:pPr algn="ctr"/>
                <a:endParaRPr lang="en-US" dirty="0"/>
              </a:p>
            </p:txBody>
          </p:sp>
        </p:grpSp>
      </p:grpSp>
      <p:grpSp>
        <p:nvGrpSpPr>
          <p:cNvPr id="8" name="Group 7">
            <a:extLst>
              <a:ext uri="{FF2B5EF4-FFF2-40B4-BE49-F238E27FC236}">
                <a16:creationId xmlns:a16="http://schemas.microsoft.com/office/drawing/2014/main" id="{772D4AC3-DFCD-4ADD-930E-8C1C29841E2E}"/>
              </a:ext>
            </a:extLst>
          </p:cNvPr>
          <p:cNvGrpSpPr/>
          <p:nvPr/>
        </p:nvGrpSpPr>
        <p:grpSpPr>
          <a:xfrm flipH="1">
            <a:off x="460047" y="2719561"/>
            <a:ext cx="3927672" cy="1477328"/>
            <a:chOff x="7272140" y="1972270"/>
            <a:chExt cx="3927672" cy="1477328"/>
          </a:xfrm>
        </p:grpSpPr>
        <p:sp>
          <p:nvSpPr>
            <p:cNvPr id="23" name="TextBox 39">
              <a:extLst>
                <a:ext uri="{FF2B5EF4-FFF2-40B4-BE49-F238E27FC236}">
                  <a16:creationId xmlns:a16="http://schemas.microsoft.com/office/drawing/2014/main" id="{AD2DEB6D-6963-4BD2-B4B0-69D72A5DB8F2}"/>
                </a:ext>
              </a:extLst>
            </p:cNvPr>
            <p:cNvSpPr txBox="1"/>
            <p:nvPr/>
          </p:nvSpPr>
          <p:spPr>
            <a:xfrm>
              <a:off x="8741360" y="1972270"/>
              <a:ext cx="2458452" cy="1477328"/>
            </a:xfrm>
            <a:prstGeom prst="rect">
              <a:avLst/>
            </a:prstGeom>
            <a:solidFill>
              <a:schemeClr val="bg1">
                <a:lumMod val="85000"/>
              </a:schemeClr>
            </a:solidFill>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r>
                <a:rPr lang="en-US" sz="1800" kern="0" dirty="0">
                  <a:solidFill>
                    <a:schemeClr val="tx1">
                      <a:lumMod val="95000"/>
                      <a:lumOff val="5000"/>
                    </a:schemeClr>
                  </a:solidFill>
                  <a:latin typeface="Calibri (Body)"/>
                  <a:cs typeface="Arial" pitchFamily="34" charset="0"/>
                </a:rPr>
                <a:t>sap.app contains idtype, i18n, applicationVersion, title, description, dataSources.</a:t>
              </a:r>
              <a:endParaRPr lang="en-US" sz="1800" dirty="0">
                <a:solidFill>
                  <a:schemeClr val="tx1">
                    <a:lumMod val="95000"/>
                    <a:lumOff val="5000"/>
                  </a:schemeClr>
                </a:solidFill>
                <a:latin typeface="Calibri (Body)"/>
              </a:endParaRPr>
            </a:p>
          </p:txBody>
        </p:sp>
        <p:grpSp>
          <p:nvGrpSpPr>
            <p:cNvPr id="24" name="Group 23">
              <a:extLst>
                <a:ext uri="{FF2B5EF4-FFF2-40B4-BE49-F238E27FC236}">
                  <a16:creationId xmlns:a16="http://schemas.microsoft.com/office/drawing/2014/main" id="{D7D3A44E-0098-42FB-909A-E3FA15D85D49}"/>
                </a:ext>
              </a:extLst>
            </p:cNvPr>
            <p:cNvGrpSpPr/>
            <p:nvPr/>
          </p:nvGrpSpPr>
          <p:grpSpPr>
            <a:xfrm>
              <a:off x="7272140" y="2580125"/>
              <a:ext cx="1339220" cy="133297"/>
              <a:chOff x="6997002" y="1965773"/>
              <a:chExt cx="1339220" cy="133297"/>
            </a:xfrm>
          </p:grpSpPr>
          <p:cxnSp>
            <p:nvCxnSpPr>
              <p:cNvPr id="25" name="Straight Connector 24">
                <a:extLst>
                  <a:ext uri="{FF2B5EF4-FFF2-40B4-BE49-F238E27FC236}">
                    <a16:creationId xmlns:a16="http://schemas.microsoft.com/office/drawing/2014/main" id="{3E0F57CF-F2CD-499F-B481-0DC9C0C31A13}"/>
                  </a:ext>
                </a:extLst>
              </p:cNvPr>
              <p:cNvCxnSpPr/>
              <p:nvPr/>
            </p:nvCxnSpPr>
            <p:spPr>
              <a:xfrm>
                <a:off x="6997002" y="2017935"/>
                <a:ext cx="1219200" cy="158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6" name="Oval 25">
                <a:extLst>
                  <a:ext uri="{FF2B5EF4-FFF2-40B4-BE49-F238E27FC236}">
                    <a16:creationId xmlns:a16="http://schemas.microsoft.com/office/drawing/2014/main" id="{F74CAAFF-38A8-4124-9727-F6D987081CD8}"/>
                  </a:ext>
                </a:extLst>
              </p:cNvPr>
              <p:cNvSpPr/>
              <p:nvPr/>
            </p:nvSpPr>
            <p:spPr>
              <a:xfrm flipV="1">
                <a:off x="8216202" y="1965773"/>
                <a:ext cx="120020" cy="133297"/>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218987" rtl="0" eaLnBrk="1" latinLnBrk="0" hangingPunct="1">
                  <a:defRPr sz="2400" kern="1200">
                    <a:solidFill>
                      <a:schemeClr val="lt1"/>
                    </a:solidFill>
                    <a:latin typeface="+mn-lt"/>
                    <a:ea typeface="+mn-ea"/>
                    <a:cs typeface="+mn-cs"/>
                  </a:defRPr>
                </a:lvl1pPr>
                <a:lvl2pPr marL="609493" algn="l" defTabSz="1218987" rtl="0" eaLnBrk="1" latinLnBrk="0" hangingPunct="1">
                  <a:defRPr sz="2400" kern="1200">
                    <a:solidFill>
                      <a:schemeClr val="lt1"/>
                    </a:solidFill>
                    <a:latin typeface="+mn-lt"/>
                    <a:ea typeface="+mn-ea"/>
                    <a:cs typeface="+mn-cs"/>
                  </a:defRPr>
                </a:lvl2pPr>
                <a:lvl3pPr marL="1218987" algn="l" defTabSz="1218987" rtl="0" eaLnBrk="1" latinLnBrk="0" hangingPunct="1">
                  <a:defRPr sz="2400" kern="1200">
                    <a:solidFill>
                      <a:schemeClr val="lt1"/>
                    </a:solidFill>
                    <a:latin typeface="+mn-lt"/>
                    <a:ea typeface="+mn-ea"/>
                    <a:cs typeface="+mn-cs"/>
                  </a:defRPr>
                </a:lvl3pPr>
                <a:lvl4pPr marL="1828480" algn="l" defTabSz="1218987" rtl="0" eaLnBrk="1" latinLnBrk="0" hangingPunct="1">
                  <a:defRPr sz="2400" kern="1200">
                    <a:solidFill>
                      <a:schemeClr val="lt1"/>
                    </a:solidFill>
                    <a:latin typeface="+mn-lt"/>
                    <a:ea typeface="+mn-ea"/>
                    <a:cs typeface="+mn-cs"/>
                  </a:defRPr>
                </a:lvl4pPr>
                <a:lvl5pPr marL="2437973" algn="l" defTabSz="1218987" rtl="0" eaLnBrk="1" latinLnBrk="0" hangingPunct="1">
                  <a:defRPr sz="2400" kern="1200">
                    <a:solidFill>
                      <a:schemeClr val="lt1"/>
                    </a:solidFill>
                    <a:latin typeface="+mn-lt"/>
                    <a:ea typeface="+mn-ea"/>
                    <a:cs typeface="+mn-cs"/>
                  </a:defRPr>
                </a:lvl5pPr>
                <a:lvl6pPr marL="3047467" algn="l" defTabSz="1218987" rtl="0" eaLnBrk="1" latinLnBrk="0" hangingPunct="1">
                  <a:defRPr sz="2400" kern="1200">
                    <a:solidFill>
                      <a:schemeClr val="lt1"/>
                    </a:solidFill>
                    <a:latin typeface="+mn-lt"/>
                    <a:ea typeface="+mn-ea"/>
                    <a:cs typeface="+mn-cs"/>
                  </a:defRPr>
                </a:lvl6pPr>
                <a:lvl7pPr marL="3656960" algn="l" defTabSz="1218987" rtl="0" eaLnBrk="1" latinLnBrk="0" hangingPunct="1">
                  <a:defRPr sz="2400" kern="1200">
                    <a:solidFill>
                      <a:schemeClr val="lt1"/>
                    </a:solidFill>
                    <a:latin typeface="+mn-lt"/>
                    <a:ea typeface="+mn-ea"/>
                    <a:cs typeface="+mn-cs"/>
                  </a:defRPr>
                </a:lvl7pPr>
                <a:lvl8pPr marL="4266453" algn="l" defTabSz="1218987" rtl="0" eaLnBrk="1" latinLnBrk="0" hangingPunct="1">
                  <a:defRPr sz="2400" kern="1200">
                    <a:solidFill>
                      <a:schemeClr val="lt1"/>
                    </a:solidFill>
                    <a:latin typeface="+mn-lt"/>
                    <a:ea typeface="+mn-ea"/>
                    <a:cs typeface="+mn-cs"/>
                  </a:defRPr>
                </a:lvl8pPr>
                <a:lvl9pPr marL="4875947" algn="l" defTabSz="1218987" rtl="0" eaLnBrk="1" latinLnBrk="0" hangingPunct="1">
                  <a:defRPr sz="2400" kern="1200">
                    <a:solidFill>
                      <a:schemeClr val="lt1"/>
                    </a:solidFill>
                    <a:latin typeface="+mn-lt"/>
                    <a:ea typeface="+mn-ea"/>
                    <a:cs typeface="+mn-cs"/>
                  </a:defRPr>
                </a:lvl9pPr>
              </a:lstStyle>
              <a:p>
                <a:pPr algn="ctr"/>
                <a:endParaRPr lang="en-US" dirty="0"/>
              </a:p>
            </p:txBody>
          </p:sp>
        </p:grpSp>
      </p:grpSp>
      <p:grpSp>
        <p:nvGrpSpPr>
          <p:cNvPr id="9" name="Group 8">
            <a:extLst>
              <a:ext uri="{FF2B5EF4-FFF2-40B4-BE49-F238E27FC236}">
                <a16:creationId xmlns:a16="http://schemas.microsoft.com/office/drawing/2014/main" id="{E997F8E3-80E0-4326-B19A-0AEC91691372}"/>
              </a:ext>
            </a:extLst>
          </p:cNvPr>
          <p:cNvGrpSpPr/>
          <p:nvPr/>
        </p:nvGrpSpPr>
        <p:grpSpPr>
          <a:xfrm>
            <a:off x="3965713" y="1639957"/>
            <a:ext cx="4214191" cy="3687417"/>
            <a:chOff x="4299499" y="1844331"/>
            <a:chExt cx="3589827" cy="2870059"/>
          </a:xfrm>
        </p:grpSpPr>
        <p:grpSp>
          <p:nvGrpSpPr>
            <p:cNvPr id="10" name="Group 9">
              <a:extLst>
                <a:ext uri="{FF2B5EF4-FFF2-40B4-BE49-F238E27FC236}">
                  <a16:creationId xmlns:a16="http://schemas.microsoft.com/office/drawing/2014/main" id="{036DBE46-826E-4936-BD42-BCBB099A7DCF}"/>
                </a:ext>
              </a:extLst>
            </p:cNvPr>
            <p:cNvGrpSpPr/>
            <p:nvPr/>
          </p:nvGrpSpPr>
          <p:grpSpPr>
            <a:xfrm>
              <a:off x="4299499" y="3472295"/>
              <a:ext cx="3589827" cy="1242095"/>
              <a:chOff x="4675064" y="3109055"/>
              <a:chExt cx="2840081" cy="982680"/>
            </a:xfrm>
          </p:grpSpPr>
          <p:sp>
            <p:nvSpPr>
              <p:cNvPr id="21" name="Freeform 24">
                <a:extLst>
                  <a:ext uri="{FF2B5EF4-FFF2-40B4-BE49-F238E27FC236}">
                    <a16:creationId xmlns:a16="http://schemas.microsoft.com/office/drawing/2014/main" id="{53E428C9-255B-4658-B99F-8B18AD8251D9}"/>
                  </a:ext>
                </a:extLst>
              </p:cNvPr>
              <p:cNvSpPr>
                <a:spLocks/>
              </p:cNvSpPr>
              <p:nvPr/>
            </p:nvSpPr>
            <p:spPr bwMode="auto">
              <a:xfrm flipV="1">
                <a:off x="4675064" y="3293135"/>
                <a:ext cx="2840081" cy="798600"/>
              </a:xfrm>
              <a:custGeom>
                <a:avLst/>
                <a:gdLst/>
                <a:ahLst/>
                <a:cxnLst>
                  <a:cxn ang="0">
                    <a:pos x="898" y="0"/>
                  </a:cxn>
                  <a:cxn ang="0">
                    <a:pos x="1154" y="0"/>
                  </a:cxn>
                  <a:cxn ang="0">
                    <a:pos x="1279" y="5"/>
                  </a:cxn>
                  <a:cxn ang="0">
                    <a:pos x="1398" y="9"/>
                  </a:cxn>
                  <a:cxn ang="0">
                    <a:pos x="1510" y="16"/>
                  </a:cxn>
                  <a:cxn ang="0">
                    <a:pos x="1612" y="23"/>
                  </a:cxn>
                  <a:cxn ang="0">
                    <a:pos x="1707" y="35"/>
                  </a:cxn>
                  <a:cxn ang="0">
                    <a:pos x="1794" y="44"/>
                  </a:cxn>
                  <a:cxn ang="0">
                    <a:pos x="1868" y="58"/>
                  </a:cxn>
                  <a:cxn ang="0">
                    <a:pos x="1931" y="72"/>
                  </a:cxn>
                  <a:cxn ang="0">
                    <a:pos x="1982" y="86"/>
                  </a:cxn>
                  <a:cxn ang="0">
                    <a:pos x="2022" y="103"/>
                  </a:cxn>
                  <a:cxn ang="0">
                    <a:pos x="2045" y="119"/>
                  </a:cxn>
                  <a:cxn ang="0">
                    <a:pos x="2052" y="135"/>
                  </a:cxn>
                  <a:cxn ang="0">
                    <a:pos x="2052" y="577"/>
                  </a:cxn>
                  <a:cxn ang="0">
                    <a:pos x="0" y="577"/>
                  </a:cxn>
                  <a:cxn ang="0">
                    <a:pos x="0" y="135"/>
                  </a:cxn>
                  <a:cxn ang="0">
                    <a:pos x="7" y="119"/>
                  </a:cxn>
                  <a:cxn ang="0">
                    <a:pos x="30" y="103"/>
                  </a:cxn>
                  <a:cxn ang="0">
                    <a:pos x="69" y="86"/>
                  </a:cxn>
                  <a:cxn ang="0">
                    <a:pos x="121" y="72"/>
                  </a:cxn>
                  <a:cxn ang="0">
                    <a:pos x="183" y="58"/>
                  </a:cxn>
                  <a:cxn ang="0">
                    <a:pos x="258" y="44"/>
                  </a:cxn>
                  <a:cxn ang="0">
                    <a:pos x="344" y="35"/>
                  </a:cxn>
                  <a:cxn ang="0">
                    <a:pos x="439" y="23"/>
                  </a:cxn>
                  <a:cxn ang="0">
                    <a:pos x="542" y="16"/>
                  </a:cxn>
                  <a:cxn ang="0">
                    <a:pos x="653" y="9"/>
                  </a:cxn>
                  <a:cxn ang="0">
                    <a:pos x="772" y="5"/>
                  </a:cxn>
                  <a:cxn ang="0">
                    <a:pos x="898" y="0"/>
                  </a:cxn>
                </a:cxnLst>
                <a:rect l="0" t="0" r="r" b="b"/>
                <a:pathLst>
                  <a:path w="2052" h="577">
                    <a:moveTo>
                      <a:pt x="898" y="0"/>
                    </a:moveTo>
                    <a:lnTo>
                      <a:pt x="1154" y="0"/>
                    </a:lnTo>
                    <a:lnTo>
                      <a:pt x="1279" y="5"/>
                    </a:lnTo>
                    <a:lnTo>
                      <a:pt x="1398" y="9"/>
                    </a:lnTo>
                    <a:lnTo>
                      <a:pt x="1510" y="16"/>
                    </a:lnTo>
                    <a:lnTo>
                      <a:pt x="1612" y="23"/>
                    </a:lnTo>
                    <a:lnTo>
                      <a:pt x="1707" y="35"/>
                    </a:lnTo>
                    <a:lnTo>
                      <a:pt x="1794" y="44"/>
                    </a:lnTo>
                    <a:lnTo>
                      <a:pt x="1868" y="58"/>
                    </a:lnTo>
                    <a:lnTo>
                      <a:pt x="1931" y="72"/>
                    </a:lnTo>
                    <a:lnTo>
                      <a:pt x="1982" y="86"/>
                    </a:lnTo>
                    <a:lnTo>
                      <a:pt x="2022" y="103"/>
                    </a:lnTo>
                    <a:lnTo>
                      <a:pt x="2045" y="119"/>
                    </a:lnTo>
                    <a:lnTo>
                      <a:pt x="2052" y="135"/>
                    </a:lnTo>
                    <a:lnTo>
                      <a:pt x="2052" y="577"/>
                    </a:lnTo>
                    <a:lnTo>
                      <a:pt x="0" y="577"/>
                    </a:lnTo>
                    <a:lnTo>
                      <a:pt x="0" y="135"/>
                    </a:lnTo>
                    <a:lnTo>
                      <a:pt x="7" y="119"/>
                    </a:lnTo>
                    <a:lnTo>
                      <a:pt x="30" y="103"/>
                    </a:lnTo>
                    <a:lnTo>
                      <a:pt x="69" y="86"/>
                    </a:lnTo>
                    <a:lnTo>
                      <a:pt x="121" y="72"/>
                    </a:lnTo>
                    <a:lnTo>
                      <a:pt x="183" y="58"/>
                    </a:lnTo>
                    <a:lnTo>
                      <a:pt x="258" y="44"/>
                    </a:lnTo>
                    <a:lnTo>
                      <a:pt x="344" y="35"/>
                    </a:lnTo>
                    <a:lnTo>
                      <a:pt x="439" y="23"/>
                    </a:lnTo>
                    <a:lnTo>
                      <a:pt x="542" y="16"/>
                    </a:lnTo>
                    <a:lnTo>
                      <a:pt x="653" y="9"/>
                    </a:lnTo>
                    <a:lnTo>
                      <a:pt x="772" y="5"/>
                    </a:lnTo>
                    <a:lnTo>
                      <a:pt x="898" y="0"/>
                    </a:lnTo>
                    <a:close/>
                  </a:path>
                </a:pathLst>
              </a:custGeom>
              <a:gradFill>
                <a:gsLst>
                  <a:gs pos="0">
                    <a:schemeClr val="tx2">
                      <a:shade val="30000"/>
                      <a:satMod val="115000"/>
                    </a:schemeClr>
                  </a:gs>
                  <a:gs pos="69000">
                    <a:schemeClr val="accent1"/>
                  </a:gs>
                  <a:gs pos="100000">
                    <a:schemeClr val="tx2">
                      <a:shade val="100000"/>
                      <a:satMod val="115000"/>
                    </a:schemeClr>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US" dirty="0"/>
              </a:p>
            </p:txBody>
          </p:sp>
          <p:sp>
            <p:nvSpPr>
              <p:cNvPr id="22" name="Freeform 25">
                <a:extLst>
                  <a:ext uri="{FF2B5EF4-FFF2-40B4-BE49-F238E27FC236}">
                    <a16:creationId xmlns:a16="http://schemas.microsoft.com/office/drawing/2014/main" id="{42650FEE-A3D1-4F89-8A6B-1914FC6CD2C8}"/>
                  </a:ext>
                </a:extLst>
              </p:cNvPr>
              <p:cNvSpPr>
                <a:spLocks/>
              </p:cNvSpPr>
              <p:nvPr/>
            </p:nvSpPr>
            <p:spPr bwMode="auto">
              <a:xfrm flipV="1">
                <a:off x="4675064" y="3109055"/>
                <a:ext cx="2840081" cy="372311"/>
              </a:xfrm>
              <a:custGeom>
                <a:avLst/>
                <a:gdLst/>
                <a:ahLst/>
                <a:cxnLst>
                  <a:cxn ang="0">
                    <a:pos x="898" y="0"/>
                  </a:cxn>
                  <a:cxn ang="0">
                    <a:pos x="1154" y="0"/>
                  </a:cxn>
                  <a:cxn ang="0">
                    <a:pos x="1279" y="5"/>
                  </a:cxn>
                  <a:cxn ang="0">
                    <a:pos x="1398" y="10"/>
                  </a:cxn>
                  <a:cxn ang="0">
                    <a:pos x="1510" y="17"/>
                  </a:cxn>
                  <a:cxn ang="0">
                    <a:pos x="1612" y="24"/>
                  </a:cxn>
                  <a:cxn ang="0">
                    <a:pos x="1707" y="35"/>
                  </a:cxn>
                  <a:cxn ang="0">
                    <a:pos x="1794" y="45"/>
                  </a:cxn>
                  <a:cxn ang="0">
                    <a:pos x="1868" y="59"/>
                  </a:cxn>
                  <a:cxn ang="0">
                    <a:pos x="1931" y="73"/>
                  </a:cxn>
                  <a:cxn ang="0">
                    <a:pos x="1982" y="87"/>
                  </a:cxn>
                  <a:cxn ang="0">
                    <a:pos x="2022" y="103"/>
                  </a:cxn>
                  <a:cxn ang="0">
                    <a:pos x="2045" y="119"/>
                  </a:cxn>
                  <a:cxn ang="0">
                    <a:pos x="2052" y="136"/>
                  </a:cxn>
                  <a:cxn ang="0">
                    <a:pos x="2045" y="152"/>
                  </a:cxn>
                  <a:cxn ang="0">
                    <a:pos x="2022" y="168"/>
                  </a:cxn>
                  <a:cxn ang="0">
                    <a:pos x="1982" y="182"/>
                  </a:cxn>
                  <a:cxn ang="0">
                    <a:pos x="1931" y="199"/>
                  </a:cxn>
                  <a:cxn ang="0">
                    <a:pos x="1868" y="210"/>
                  </a:cxn>
                  <a:cxn ang="0">
                    <a:pos x="1794" y="224"/>
                  </a:cxn>
                  <a:cxn ang="0">
                    <a:pos x="1707" y="234"/>
                  </a:cxn>
                  <a:cxn ang="0">
                    <a:pos x="1612" y="245"/>
                  </a:cxn>
                  <a:cxn ang="0">
                    <a:pos x="1510" y="252"/>
                  </a:cxn>
                  <a:cxn ang="0">
                    <a:pos x="1398" y="259"/>
                  </a:cxn>
                  <a:cxn ang="0">
                    <a:pos x="1279" y="264"/>
                  </a:cxn>
                  <a:cxn ang="0">
                    <a:pos x="1154" y="269"/>
                  </a:cxn>
                  <a:cxn ang="0">
                    <a:pos x="898" y="269"/>
                  </a:cxn>
                  <a:cxn ang="0">
                    <a:pos x="772" y="264"/>
                  </a:cxn>
                  <a:cxn ang="0">
                    <a:pos x="653" y="259"/>
                  </a:cxn>
                  <a:cxn ang="0">
                    <a:pos x="542" y="252"/>
                  </a:cxn>
                  <a:cxn ang="0">
                    <a:pos x="439" y="245"/>
                  </a:cxn>
                  <a:cxn ang="0">
                    <a:pos x="344" y="234"/>
                  </a:cxn>
                  <a:cxn ang="0">
                    <a:pos x="258" y="224"/>
                  </a:cxn>
                  <a:cxn ang="0">
                    <a:pos x="183" y="210"/>
                  </a:cxn>
                  <a:cxn ang="0">
                    <a:pos x="121" y="199"/>
                  </a:cxn>
                  <a:cxn ang="0">
                    <a:pos x="69" y="182"/>
                  </a:cxn>
                  <a:cxn ang="0">
                    <a:pos x="30" y="168"/>
                  </a:cxn>
                  <a:cxn ang="0">
                    <a:pos x="7" y="152"/>
                  </a:cxn>
                  <a:cxn ang="0">
                    <a:pos x="0" y="136"/>
                  </a:cxn>
                  <a:cxn ang="0">
                    <a:pos x="7" y="119"/>
                  </a:cxn>
                  <a:cxn ang="0">
                    <a:pos x="30" y="103"/>
                  </a:cxn>
                  <a:cxn ang="0">
                    <a:pos x="69" y="87"/>
                  </a:cxn>
                  <a:cxn ang="0">
                    <a:pos x="121" y="73"/>
                  </a:cxn>
                  <a:cxn ang="0">
                    <a:pos x="183" y="59"/>
                  </a:cxn>
                  <a:cxn ang="0">
                    <a:pos x="258" y="45"/>
                  </a:cxn>
                  <a:cxn ang="0">
                    <a:pos x="344" y="35"/>
                  </a:cxn>
                  <a:cxn ang="0">
                    <a:pos x="439" y="24"/>
                  </a:cxn>
                  <a:cxn ang="0">
                    <a:pos x="542" y="17"/>
                  </a:cxn>
                  <a:cxn ang="0">
                    <a:pos x="653" y="10"/>
                  </a:cxn>
                  <a:cxn ang="0">
                    <a:pos x="772" y="5"/>
                  </a:cxn>
                  <a:cxn ang="0">
                    <a:pos x="898" y="0"/>
                  </a:cxn>
                </a:cxnLst>
                <a:rect l="0" t="0" r="r" b="b"/>
                <a:pathLst>
                  <a:path w="2052" h="269">
                    <a:moveTo>
                      <a:pt x="898" y="0"/>
                    </a:moveTo>
                    <a:lnTo>
                      <a:pt x="1154" y="0"/>
                    </a:lnTo>
                    <a:lnTo>
                      <a:pt x="1279" y="5"/>
                    </a:lnTo>
                    <a:lnTo>
                      <a:pt x="1398" y="10"/>
                    </a:lnTo>
                    <a:lnTo>
                      <a:pt x="1510" y="17"/>
                    </a:lnTo>
                    <a:lnTo>
                      <a:pt x="1612" y="24"/>
                    </a:lnTo>
                    <a:lnTo>
                      <a:pt x="1707" y="35"/>
                    </a:lnTo>
                    <a:lnTo>
                      <a:pt x="1794" y="45"/>
                    </a:lnTo>
                    <a:lnTo>
                      <a:pt x="1868" y="59"/>
                    </a:lnTo>
                    <a:lnTo>
                      <a:pt x="1931" y="73"/>
                    </a:lnTo>
                    <a:lnTo>
                      <a:pt x="1982" y="87"/>
                    </a:lnTo>
                    <a:lnTo>
                      <a:pt x="2022" y="103"/>
                    </a:lnTo>
                    <a:lnTo>
                      <a:pt x="2045" y="119"/>
                    </a:lnTo>
                    <a:lnTo>
                      <a:pt x="2052" y="136"/>
                    </a:lnTo>
                    <a:lnTo>
                      <a:pt x="2045" y="152"/>
                    </a:lnTo>
                    <a:lnTo>
                      <a:pt x="2022" y="168"/>
                    </a:lnTo>
                    <a:lnTo>
                      <a:pt x="1982" y="182"/>
                    </a:lnTo>
                    <a:lnTo>
                      <a:pt x="1931" y="199"/>
                    </a:lnTo>
                    <a:lnTo>
                      <a:pt x="1868" y="210"/>
                    </a:lnTo>
                    <a:lnTo>
                      <a:pt x="1794" y="224"/>
                    </a:lnTo>
                    <a:lnTo>
                      <a:pt x="1707" y="234"/>
                    </a:lnTo>
                    <a:lnTo>
                      <a:pt x="1612" y="245"/>
                    </a:lnTo>
                    <a:lnTo>
                      <a:pt x="1510" y="252"/>
                    </a:lnTo>
                    <a:lnTo>
                      <a:pt x="1398" y="259"/>
                    </a:lnTo>
                    <a:lnTo>
                      <a:pt x="1279" y="264"/>
                    </a:lnTo>
                    <a:lnTo>
                      <a:pt x="1154" y="269"/>
                    </a:lnTo>
                    <a:lnTo>
                      <a:pt x="898" y="269"/>
                    </a:lnTo>
                    <a:lnTo>
                      <a:pt x="772" y="264"/>
                    </a:lnTo>
                    <a:lnTo>
                      <a:pt x="653" y="259"/>
                    </a:lnTo>
                    <a:lnTo>
                      <a:pt x="542" y="252"/>
                    </a:lnTo>
                    <a:lnTo>
                      <a:pt x="439" y="245"/>
                    </a:lnTo>
                    <a:lnTo>
                      <a:pt x="344" y="234"/>
                    </a:lnTo>
                    <a:lnTo>
                      <a:pt x="258" y="224"/>
                    </a:lnTo>
                    <a:lnTo>
                      <a:pt x="183" y="210"/>
                    </a:lnTo>
                    <a:lnTo>
                      <a:pt x="121" y="199"/>
                    </a:lnTo>
                    <a:lnTo>
                      <a:pt x="69" y="182"/>
                    </a:lnTo>
                    <a:lnTo>
                      <a:pt x="30" y="168"/>
                    </a:lnTo>
                    <a:lnTo>
                      <a:pt x="7" y="152"/>
                    </a:lnTo>
                    <a:lnTo>
                      <a:pt x="0" y="136"/>
                    </a:lnTo>
                    <a:lnTo>
                      <a:pt x="7" y="119"/>
                    </a:lnTo>
                    <a:lnTo>
                      <a:pt x="30" y="103"/>
                    </a:lnTo>
                    <a:lnTo>
                      <a:pt x="69" y="87"/>
                    </a:lnTo>
                    <a:lnTo>
                      <a:pt x="121" y="73"/>
                    </a:lnTo>
                    <a:lnTo>
                      <a:pt x="183" y="59"/>
                    </a:lnTo>
                    <a:lnTo>
                      <a:pt x="258" y="45"/>
                    </a:lnTo>
                    <a:lnTo>
                      <a:pt x="344" y="35"/>
                    </a:lnTo>
                    <a:lnTo>
                      <a:pt x="439" y="24"/>
                    </a:lnTo>
                    <a:lnTo>
                      <a:pt x="542" y="17"/>
                    </a:lnTo>
                    <a:lnTo>
                      <a:pt x="653" y="10"/>
                    </a:lnTo>
                    <a:lnTo>
                      <a:pt x="772" y="5"/>
                    </a:lnTo>
                    <a:lnTo>
                      <a:pt x="898" y="0"/>
                    </a:lnTo>
                    <a:close/>
                  </a:path>
                </a:pathLst>
              </a:custGeom>
              <a:solidFill>
                <a:schemeClr val="tx2">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US" dirty="0"/>
              </a:p>
            </p:txBody>
          </p:sp>
        </p:grpSp>
        <p:grpSp>
          <p:nvGrpSpPr>
            <p:cNvPr id="11" name="Group 10">
              <a:extLst>
                <a:ext uri="{FF2B5EF4-FFF2-40B4-BE49-F238E27FC236}">
                  <a16:creationId xmlns:a16="http://schemas.microsoft.com/office/drawing/2014/main" id="{D3EA529E-ECDE-40F9-B5A8-99285F5AC601}"/>
                </a:ext>
              </a:extLst>
            </p:cNvPr>
            <p:cNvGrpSpPr/>
            <p:nvPr/>
          </p:nvGrpSpPr>
          <p:grpSpPr>
            <a:xfrm>
              <a:off x="4624892" y="2650478"/>
              <a:ext cx="2902301" cy="1140627"/>
              <a:chOff x="4932498" y="2327065"/>
              <a:chExt cx="2296147" cy="902404"/>
            </a:xfrm>
          </p:grpSpPr>
          <p:sp>
            <p:nvSpPr>
              <p:cNvPr id="19" name="Freeform 26">
                <a:extLst>
                  <a:ext uri="{FF2B5EF4-FFF2-40B4-BE49-F238E27FC236}">
                    <a16:creationId xmlns:a16="http://schemas.microsoft.com/office/drawing/2014/main" id="{3AB6FDBC-4624-4E1D-9FC5-EB2DFF2D964A}"/>
                  </a:ext>
                </a:extLst>
              </p:cNvPr>
              <p:cNvSpPr>
                <a:spLocks/>
              </p:cNvSpPr>
              <p:nvPr/>
            </p:nvSpPr>
            <p:spPr bwMode="auto">
              <a:xfrm flipV="1">
                <a:off x="4932498" y="2479311"/>
                <a:ext cx="2296147" cy="750158"/>
              </a:xfrm>
              <a:custGeom>
                <a:avLst/>
                <a:gdLst/>
                <a:ahLst/>
                <a:cxnLst>
                  <a:cxn ang="0">
                    <a:pos x="719" y="0"/>
                  </a:cxn>
                  <a:cxn ang="0">
                    <a:pos x="942" y="0"/>
                  </a:cxn>
                  <a:cxn ang="0">
                    <a:pos x="1051" y="5"/>
                  </a:cxn>
                  <a:cxn ang="0">
                    <a:pos x="1154" y="10"/>
                  </a:cxn>
                  <a:cxn ang="0">
                    <a:pos x="1249" y="14"/>
                  </a:cxn>
                  <a:cxn ang="0">
                    <a:pos x="1338" y="24"/>
                  </a:cxn>
                  <a:cxn ang="0">
                    <a:pos x="1417" y="33"/>
                  </a:cxn>
                  <a:cxn ang="0">
                    <a:pos x="1487" y="42"/>
                  </a:cxn>
                  <a:cxn ang="0">
                    <a:pos x="1545" y="54"/>
                  </a:cxn>
                  <a:cxn ang="0">
                    <a:pos x="1594" y="66"/>
                  </a:cxn>
                  <a:cxn ang="0">
                    <a:pos x="1628" y="80"/>
                  </a:cxn>
                  <a:cxn ang="0">
                    <a:pos x="1652" y="94"/>
                  </a:cxn>
                  <a:cxn ang="0">
                    <a:pos x="1659" y="108"/>
                  </a:cxn>
                  <a:cxn ang="0">
                    <a:pos x="1659" y="542"/>
                  </a:cxn>
                  <a:cxn ang="0">
                    <a:pos x="0" y="542"/>
                  </a:cxn>
                  <a:cxn ang="0">
                    <a:pos x="0" y="108"/>
                  </a:cxn>
                  <a:cxn ang="0">
                    <a:pos x="7" y="94"/>
                  </a:cxn>
                  <a:cxn ang="0">
                    <a:pos x="30" y="80"/>
                  </a:cxn>
                  <a:cxn ang="0">
                    <a:pos x="65" y="66"/>
                  </a:cxn>
                  <a:cxn ang="0">
                    <a:pos x="114" y="54"/>
                  </a:cxn>
                  <a:cxn ang="0">
                    <a:pos x="172" y="42"/>
                  </a:cxn>
                  <a:cxn ang="0">
                    <a:pos x="244" y="33"/>
                  </a:cxn>
                  <a:cxn ang="0">
                    <a:pos x="323" y="24"/>
                  </a:cxn>
                  <a:cxn ang="0">
                    <a:pos x="412" y="14"/>
                  </a:cxn>
                  <a:cxn ang="0">
                    <a:pos x="507" y="10"/>
                  </a:cxn>
                  <a:cxn ang="0">
                    <a:pos x="609" y="5"/>
                  </a:cxn>
                  <a:cxn ang="0">
                    <a:pos x="719" y="0"/>
                  </a:cxn>
                </a:cxnLst>
                <a:rect l="0" t="0" r="r" b="b"/>
                <a:pathLst>
                  <a:path w="1659" h="542">
                    <a:moveTo>
                      <a:pt x="719" y="0"/>
                    </a:moveTo>
                    <a:lnTo>
                      <a:pt x="942" y="0"/>
                    </a:lnTo>
                    <a:lnTo>
                      <a:pt x="1051" y="5"/>
                    </a:lnTo>
                    <a:lnTo>
                      <a:pt x="1154" y="10"/>
                    </a:lnTo>
                    <a:lnTo>
                      <a:pt x="1249" y="14"/>
                    </a:lnTo>
                    <a:lnTo>
                      <a:pt x="1338" y="24"/>
                    </a:lnTo>
                    <a:lnTo>
                      <a:pt x="1417" y="33"/>
                    </a:lnTo>
                    <a:lnTo>
                      <a:pt x="1487" y="42"/>
                    </a:lnTo>
                    <a:lnTo>
                      <a:pt x="1545" y="54"/>
                    </a:lnTo>
                    <a:lnTo>
                      <a:pt x="1594" y="66"/>
                    </a:lnTo>
                    <a:lnTo>
                      <a:pt x="1628" y="80"/>
                    </a:lnTo>
                    <a:lnTo>
                      <a:pt x="1652" y="94"/>
                    </a:lnTo>
                    <a:lnTo>
                      <a:pt x="1659" y="108"/>
                    </a:lnTo>
                    <a:lnTo>
                      <a:pt x="1659" y="542"/>
                    </a:lnTo>
                    <a:lnTo>
                      <a:pt x="0" y="542"/>
                    </a:lnTo>
                    <a:lnTo>
                      <a:pt x="0" y="108"/>
                    </a:lnTo>
                    <a:lnTo>
                      <a:pt x="7" y="94"/>
                    </a:lnTo>
                    <a:lnTo>
                      <a:pt x="30" y="80"/>
                    </a:lnTo>
                    <a:lnTo>
                      <a:pt x="65" y="66"/>
                    </a:lnTo>
                    <a:lnTo>
                      <a:pt x="114" y="54"/>
                    </a:lnTo>
                    <a:lnTo>
                      <a:pt x="172" y="42"/>
                    </a:lnTo>
                    <a:lnTo>
                      <a:pt x="244" y="33"/>
                    </a:lnTo>
                    <a:lnTo>
                      <a:pt x="323" y="24"/>
                    </a:lnTo>
                    <a:lnTo>
                      <a:pt x="412" y="14"/>
                    </a:lnTo>
                    <a:lnTo>
                      <a:pt x="507" y="10"/>
                    </a:lnTo>
                    <a:lnTo>
                      <a:pt x="609" y="5"/>
                    </a:lnTo>
                    <a:lnTo>
                      <a:pt x="719" y="0"/>
                    </a:lnTo>
                    <a:close/>
                  </a:path>
                </a:pathLst>
              </a:custGeom>
              <a:gradFill>
                <a:gsLst>
                  <a:gs pos="0">
                    <a:srgbClr val="FFC000">
                      <a:shade val="30000"/>
                      <a:satMod val="115000"/>
                    </a:srgbClr>
                  </a:gs>
                  <a:gs pos="66000">
                    <a:srgbClr val="FFED01"/>
                  </a:gs>
                  <a:gs pos="100000">
                    <a:srgbClr val="FFC000">
                      <a:shade val="100000"/>
                      <a:satMod val="115000"/>
                    </a:srgbClr>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US" dirty="0"/>
              </a:p>
            </p:txBody>
          </p:sp>
          <p:sp>
            <p:nvSpPr>
              <p:cNvPr id="20" name="Freeform 27">
                <a:extLst>
                  <a:ext uri="{FF2B5EF4-FFF2-40B4-BE49-F238E27FC236}">
                    <a16:creationId xmlns:a16="http://schemas.microsoft.com/office/drawing/2014/main" id="{AEB9DC2E-3140-421C-9288-0418832E3172}"/>
                  </a:ext>
                </a:extLst>
              </p:cNvPr>
              <p:cNvSpPr>
                <a:spLocks/>
              </p:cNvSpPr>
              <p:nvPr/>
            </p:nvSpPr>
            <p:spPr bwMode="auto">
              <a:xfrm flipV="1">
                <a:off x="4932498" y="2327065"/>
                <a:ext cx="2296147" cy="304492"/>
              </a:xfrm>
              <a:custGeom>
                <a:avLst/>
                <a:gdLst/>
                <a:ahLst/>
                <a:cxnLst>
                  <a:cxn ang="0">
                    <a:pos x="719" y="0"/>
                  </a:cxn>
                  <a:cxn ang="0">
                    <a:pos x="942" y="0"/>
                  </a:cxn>
                  <a:cxn ang="0">
                    <a:pos x="1051" y="5"/>
                  </a:cxn>
                  <a:cxn ang="0">
                    <a:pos x="1154" y="10"/>
                  </a:cxn>
                  <a:cxn ang="0">
                    <a:pos x="1249" y="14"/>
                  </a:cxn>
                  <a:cxn ang="0">
                    <a:pos x="1338" y="24"/>
                  </a:cxn>
                  <a:cxn ang="0">
                    <a:pos x="1417" y="33"/>
                  </a:cxn>
                  <a:cxn ang="0">
                    <a:pos x="1487" y="42"/>
                  </a:cxn>
                  <a:cxn ang="0">
                    <a:pos x="1545" y="54"/>
                  </a:cxn>
                  <a:cxn ang="0">
                    <a:pos x="1594" y="68"/>
                  </a:cxn>
                  <a:cxn ang="0">
                    <a:pos x="1628" y="80"/>
                  </a:cxn>
                  <a:cxn ang="0">
                    <a:pos x="1652" y="96"/>
                  </a:cxn>
                  <a:cxn ang="0">
                    <a:pos x="1659" y="110"/>
                  </a:cxn>
                  <a:cxn ang="0">
                    <a:pos x="1652" y="124"/>
                  </a:cxn>
                  <a:cxn ang="0">
                    <a:pos x="1628" y="140"/>
                  </a:cxn>
                  <a:cxn ang="0">
                    <a:pos x="1594" y="152"/>
                  </a:cxn>
                  <a:cxn ang="0">
                    <a:pos x="1545" y="166"/>
                  </a:cxn>
                  <a:cxn ang="0">
                    <a:pos x="1487" y="178"/>
                  </a:cxn>
                  <a:cxn ang="0">
                    <a:pos x="1417" y="187"/>
                  </a:cxn>
                  <a:cxn ang="0">
                    <a:pos x="1338" y="196"/>
                  </a:cxn>
                  <a:cxn ang="0">
                    <a:pos x="1249" y="206"/>
                  </a:cxn>
                  <a:cxn ang="0">
                    <a:pos x="1154" y="210"/>
                  </a:cxn>
                  <a:cxn ang="0">
                    <a:pos x="1051" y="215"/>
                  </a:cxn>
                  <a:cxn ang="0">
                    <a:pos x="942" y="220"/>
                  </a:cxn>
                  <a:cxn ang="0">
                    <a:pos x="719" y="220"/>
                  </a:cxn>
                  <a:cxn ang="0">
                    <a:pos x="609" y="215"/>
                  </a:cxn>
                  <a:cxn ang="0">
                    <a:pos x="507" y="210"/>
                  </a:cxn>
                  <a:cxn ang="0">
                    <a:pos x="412" y="206"/>
                  </a:cxn>
                  <a:cxn ang="0">
                    <a:pos x="323" y="196"/>
                  </a:cxn>
                  <a:cxn ang="0">
                    <a:pos x="244" y="187"/>
                  </a:cxn>
                  <a:cxn ang="0">
                    <a:pos x="172" y="178"/>
                  </a:cxn>
                  <a:cxn ang="0">
                    <a:pos x="114" y="166"/>
                  </a:cxn>
                  <a:cxn ang="0">
                    <a:pos x="65" y="152"/>
                  </a:cxn>
                  <a:cxn ang="0">
                    <a:pos x="30" y="140"/>
                  </a:cxn>
                  <a:cxn ang="0">
                    <a:pos x="7" y="124"/>
                  </a:cxn>
                  <a:cxn ang="0">
                    <a:pos x="0" y="110"/>
                  </a:cxn>
                  <a:cxn ang="0">
                    <a:pos x="7" y="96"/>
                  </a:cxn>
                  <a:cxn ang="0">
                    <a:pos x="30" y="80"/>
                  </a:cxn>
                  <a:cxn ang="0">
                    <a:pos x="65" y="68"/>
                  </a:cxn>
                  <a:cxn ang="0">
                    <a:pos x="114" y="54"/>
                  </a:cxn>
                  <a:cxn ang="0">
                    <a:pos x="172" y="42"/>
                  </a:cxn>
                  <a:cxn ang="0">
                    <a:pos x="244" y="33"/>
                  </a:cxn>
                  <a:cxn ang="0">
                    <a:pos x="323" y="24"/>
                  </a:cxn>
                  <a:cxn ang="0">
                    <a:pos x="412" y="14"/>
                  </a:cxn>
                  <a:cxn ang="0">
                    <a:pos x="507" y="10"/>
                  </a:cxn>
                  <a:cxn ang="0">
                    <a:pos x="609" y="5"/>
                  </a:cxn>
                  <a:cxn ang="0">
                    <a:pos x="719" y="0"/>
                  </a:cxn>
                </a:cxnLst>
                <a:rect l="0" t="0" r="r" b="b"/>
                <a:pathLst>
                  <a:path w="1659" h="220">
                    <a:moveTo>
                      <a:pt x="719" y="0"/>
                    </a:moveTo>
                    <a:lnTo>
                      <a:pt x="942" y="0"/>
                    </a:lnTo>
                    <a:lnTo>
                      <a:pt x="1051" y="5"/>
                    </a:lnTo>
                    <a:lnTo>
                      <a:pt x="1154" y="10"/>
                    </a:lnTo>
                    <a:lnTo>
                      <a:pt x="1249" y="14"/>
                    </a:lnTo>
                    <a:lnTo>
                      <a:pt x="1338" y="24"/>
                    </a:lnTo>
                    <a:lnTo>
                      <a:pt x="1417" y="33"/>
                    </a:lnTo>
                    <a:lnTo>
                      <a:pt x="1487" y="42"/>
                    </a:lnTo>
                    <a:lnTo>
                      <a:pt x="1545" y="54"/>
                    </a:lnTo>
                    <a:lnTo>
                      <a:pt x="1594" y="68"/>
                    </a:lnTo>
                    <a:lnTo>
                      <a:pt x="1628" y="80"/>
                    </a:lnTo>
                    <a:lnTo>
                      <a:pt x="1652" y="96"/>
                    </a:lnTo>
                    <a:lnTo>
                      <a:pt x="1659" y="110"/>
                    </a:lnTo>
                    <a:lnTo>
                      <a:pt x="1652" y="124"/>
                    </a:lnTo>
                    <a:lnTo>
                      <a:pt x="1628" y="140"/>
                    </a:lnTo>
                    <a:lnTo>
                      <a:pt x="1594" y="152"/>
                    </a:lnTo>
                    <a:lnTo>
                      <a:pt x="1545" y="166"/>
                    </a:lnTo>
                    <a:lnTo>
                      <a:pt x="1487" y="178"/>
                    </a:lnTo>
                    <a:lnTo>
                      <a:pt x="1417" y="187"/>
                    </a:lnTo>
                    <a:lnTo>
                      <a:pt x="1338" y="196"/>
                    </a:lnTo>
                    <a:lnTo>
                      <a:pt x="1249" y="206"/>
                    </a:lnTo>
                    <a:lnTo>
                      <a:pt x="1154" y="210"/>
                    </a:lnTo>
                    <a:lnTo>
                      <a:pt x="1051" y="215"/>
                    </a:lnTo>
                    <a:lnTo>
                      <a:pt x="942" y="220"/>
                    </a:lnTo>
                    <a:lnTo>
                      <a:pt x="719" y="220"/>
                    </a:lnTo>
                    <a:lnTo>
                      <a:pt x="609" y="215"/>
                    </a:lnTo>
                    <a:lnTo>
                      <a:pt x="507" y="210"/>
                    </a:lnTo>
                    <a:lnTo>
                      <a:pt x="412" y="206"/>
                    </a:lnTo>
                    <a:lnTo>
                      <a:pt x="323" y="196"/>
                    </a:lnTo>
                    <a:lnTo>
                      <a:pt x="244" y="187"/>
                    </a:lnTo>
                    <a:lnTo>
                      <a:pt x="172" y="178"/>
                    </a:lnTo>
                    <a:lnTo>
                      <a:pt x="114" y="166"/>
                    </a:lnTo>
                    <a:lnTo>
                      <a:pt x="65" y="152"/>
                    </a:lnTo>
                    <a:lnTo>
                      <a:pt x="30" y="140"/>
                    </a:lnTo>
                    <a:lnTo>
                      <a:pt x="7" y="124"/>
                    </a:lnTo>
                    <a:lnTo>
                      <a:pt x="0" y="110"/>
                    </a:lnTo>
                    <a:lnTo>
                      <a:pt x="7" y="96"/>
                    </a:lnTo>
                    <a:lnTo>
                      <a:pt x="30" y="80"/>
                    </a:lnTo>
                    <a:lnTo>
                      <a:pt x="65" y="68"/>
                    </a:lnTo>
                    <a:lnTo>
                      <a:pt x="114" y="54"/>
                    </a:lnTo>
                    <a:lnTo>
                      <a:pt x="172" y="42"/>
                    </a:lnTo>
                    <a:lnTo>
                      <a:pt x="244" y="33"/>
                    </a:lnTo>
                    <a:lnTo>
                      <a:pt x="323" y="24"/>
                    </a:lnTo>
                    <a:lnTo>
                      <a:pt x="412" y="14"/>
                    </a:lnTo>
                    <a:lnTo>
                      <a:pt x="507" y="10"/>
                    </a:lnTo>
                    <a:lnTo>
                      <a:pt x="609" y="5"/>
                    </a:lnTo>
                    <a:lnTo>
                      <a:pt x="719" y="0"/>
                    </a:lnTo>
                    <a:close/>
                  </a:path>
                </a:pathLst>
              </a:custGeom>
              <a:solidFill>
                <a:srgbClr val="4B800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US" dirty="0"/>
              </a:p>
            </p:txBody>
          </p:sp>
        </p:grpSp>
        <p:grpSp>
          <p:nvGrpSpPr>
            <p:cNvPr id="12" name="Group 11">
              <a:extLst>
                <a:ext uri="{FF2B5EF4-FFF2-40B4-BE49-F238E27FC236}">
                  <a16:creationId xmlns:a16="http://schemas.microsoft.com/office/drawing/2014/main" id="{20439873-66CF-4E74-B9F0-D34C6C1E77A9}"/>
                </a:ext>
              </a:extLst>
            </p:cNvPr>
            <p:cNvGrpSpPr/>
            <p:nvPr/>
          </p:nvGrpSpPr>
          <p:grpSpPr>
            <a:xfrm>
              <a:off x="4978276" y="1844331"/>
              <a:ext cx="2206030" cy="1058404"/>
              <a:chOff x="5212077" y="1542306"/>
              <a:chExt cx="1745294" cy="837353"/>
            </a:xfrm>
          </p:grpSpPr>
          <p:sp>
            <p:nvSpPr>
              <p:cNvPr id="17" name="Freeform 28">
                <a:extLst>
                  <a:ext uri="{FF2B5EF4-FFF2-40B4-BE49-F238E27FC236}">
                    <a16:creationId xmlns:a16="http://schemas.microsoft.com/office/drawing/2014/main" id="{5AE0CA72-45D0-4987-88FA-7937333D7C19}"/>
                  </a:ext>
                </a:extLst>
              </p:cNvPr>
              <p:cNvSpPr>
                <a:spLocks/>
              </p:cNvSpPr>
              <p:nvPr/>
            </p:nvSpPr>
            <p:spPr bwMode="auto">
              <a:xfrm flipV="1">
                <a:off x="5212077" y="1654414"/>
                <a:ext cx="1745294" cy="725245"/>
              </a:xfrm>
              <a:custGeom>
                <a:avLst/>
                <a:gdLst/>
                <a:ahLst/>
                <a:cxnLst>
                  <a:cxn ang="0">
                    <a:pos x="528" y="0"/>
                  </a:cxn>
                  <a:cxn ang="0">
                    <a:pos x="733" y="0"/>
                  </a:cxn>
                  <a:cxn ang="0">
                    <a:pos x="831" y="5"/>
                  </a:cxn>
                  <a:cxn ang="0">
                    <a:pos x="922" y="10"/>
                  </a:cxn>
                  <a:cxn ang="0">
                    <a:pos x="1003" y="17"/>
                  </a:cxn>
                  <a:cxn ang="0">
                    <a:pos x="1077" y="26"/>
                  </a:cxn>
                  <a:cxn ang="0">
                    <a:pos x="1140" y="35"/>
                  </a:cxn>
                  <a:cxn ang="0">
                    <a:pos x="1191" y="45"/>
                  </a:cxn>
                  <a:cxn ang="0">
                    <a:pos x="1229" y="59"/>
                  </a:cxn>
                  <a:cxn ang="0">
                    <a:pos x="1252" y="71"/>
                  </a:cxn>
                  <a:cxn ang="0">
                    <a:pos x="1261" y="85"/>
                  </a:cxn>
                  <a:cxn ang="0">
                    <a:pos x="1261" y="524"/>
                  </a:cxn>
                  <a:cxn ang="0">
                    <a:pos x="0" y="524"/>
                  </a:cxn>
                  <a:cxn ang="0">
                    <a:pos x="0" y="85"/>
                  </a:cxn>
                  <a:cxn ang="0">
                    <a:pos x="10" y="71"/>
                  </a:cxn>
                  <a:cxn ang="0">
                    <a:pos x="33" y="59"/>
                  </a:cxn>
                  <a:cxn ang="0">
                    <a:pos x="70" y="45"/>
                  </a:cxn>
                  <a:cxn ang="0">
                    <a:pos x="121" y="35"/>
                  </a:cxn>
                  <a:cxn ang="0">
                    <a:pos x="186" y="26"/>
                  </a:cxn>
                  <a:cxn ang="0">
                    <a:pos x="258" y="17"/>
                  </a:cxn>
                  <a:cxn ang="0">
                    <a:pos x="342" y="10"/>
                  </a:cxn>
                  <a:cxn ang="0">
                    <a:pos x="433" y="5"/>
                  </a:cxn>
                  <a:cxn ang="0">
                    <a:pos x="528" y="0"/>
                  </a:cxn>
                </a:cxnLst>
                <a:rect l="0" t="0" r="r" b="b"/>
                <a:pathLst>
                  <a:path w="1261" h="524">
                    <a:moveTo>
                      <a:pt x="528" y="0"/>
                    </a:moveTo>
                    <a:lnTo>
                      <a:pt x="733" y="0"/>
                    </a:lnTo>
                    <a:lnTo>
                      <a:pt x="831" y="5"/>
                    </a:lnTo>
                    <a:lnTo>
                      <a:pt x="922" y="10"/>
                    </a:lnTo>
                    <a:lnTo>
                      <a:pt x="1003" y="17"/>
                    </a:lnTo>
                    <a:lnTo>
                      <a:pt x="1077" y="26"/>
                    </a:lnTo>
                    <a:lnTo>
                      <a:pt x="1140" y="35"/>
                    </a:lnTo>
                    <a:lnTo>
                      <a:pt x="1191" y="45"/>
                    </a:lnTo>
                    <a:lnTo>
                      <a:pt x="1229" y="59"/>
                    </a:lnTo>
                    <a:lnTo>
                      <a:pt x="1252" y="71"/>
                    </a:lnTo>
                    <a:lnTo>
                      <a:pt x="1261" y="85"/>
                    </a:lnTo>
                    <a:lnTo>
                      <a:pt x="1261" y="524"/>
                    </a:lnTo>
                    <a:lnTo>
                      <a:pt x="0" y="524"/>
                    </a:lnTo>
                    <a:lnTo>
                      <a:pt x="0" y="85"/>
                    </a:lnTo>
                    <a:lnTo>
                      <a:pt x="10" y="71"/>
                    </a:lnTo>
                    <a:lnTo>
                      <a:pt x="33" y="59"/>
                    </a:lnTo>
                    <a:lnTo>
                      <a:pt x="70" y="45"/>
                    </a:lnTo>
                    <a:lnTo>
                      <a:pt x="121" y="35"/>
                    </a:lnTo>
                    <a:lnTo>
                      <a:pt x="186" y="26"/>
                    </a:lnTo>
                    <a:lnTo>
                      <a:pt x="258" y="17"/>
                    </a:lnTo>
                    <a:lnTo>
                      <a:pt x="342" y="10"/>
                    </a:lnTo>
                    <a:lnTo>
                      <a:pt x="433" y="5"/>
                    </a:lnTo>
                    <a:lnTo>
                      <a:pt x="528" y="0"/>
                    </a:lnTo>
                    <a:close/>
                  </a:path>
                </a:pathLst>
              </a:custGeom>
              <a:gradFill>
                <a:gsLst>
                  <a:gs pos="0">
                    <a:srgbClr val="92D050">
                      <a:shade val="30000"/>
                      <a:satMod val="115000"/>
                    </a:srgbClr>
                  </a:gs>
                  <a:gs pos="66000">
                    <a:srgbClr val="B1E739"/>
                  </a:gs>
                  <a:gs pos="100000">
                    <a:srgbClr val="92D050">
                      <a:shade val="100000"/>
                      <a:satMod val="115000"/>
                    </a:srgbClr>
                  </a:gs>
                </a:gsLst>
                <a:lin ang="0" scaled="1"/>
              </a:gra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US" dirty="0"/>
              </a:p>
            </p:txBody>
          </p:sp>
          <p:sp>
            <p:nvSpPr>
              <p:cNvPr id="18" name="Freeform 29">
                <a:extLst>
                  <a:ext uri="{FF2B5EF4-FFF2-40B4-BE49-F238E27FC236}">
                    <a16:creationId xmlns:a16="http://schemas.microsoft.com/office/drawing/2014/main" id="{63963C10-B81F-4F6A-AAD6-283B976FEBF9}"/>
                  </a:ext>
                </a:extLst>
              </p:cNvPr>
              <p:cNvSpPr>
                <a:spLocks/>
              </p:cNvSpPr>
              <p:nvPr/>
            </p:nvSpPr>
            <p:spPr bwMode="auto">
              <a:xfrm flipV="1">
                <a:off x="5212077" y="1542306"/>
                <a:ext cx="1745294" cy="229753"/>
              </a:xfrm>
              <a:custGeom>
                <a:avLst/>
                <a:gdLst/>
                <a:ahLst/>
                <a:cxnLst>
                  <a:cxn ang="0">
                    <a:pos x="528" y="0"/>
                  </a:cxn>
                  <a:cxn ang="0">
                    <a:pos x="733" y="0"/>
                  </a:cxn>
                  <a:cxn ang="0">
                    <a:pos x="831" y="5"/>
                  </a:cxn>
                  <a:cxn ang="0">
                    <a:pos x="922" y="10"/>
                  </a:cxn>
                  <a:cxn ang="0">
                    <a:pos x="1003" y="17"/>
                  </a:cxn>
                  <a:cxn ang="0">
                    <a:pos x="1077" y="26"/>
                  </a:cxn>
                  <a:cxn ang="0">
                    <a:pos x="1140" y="35"/>
                  </a:cxn>
                  <a:cxn ang="0">
                    <a:pos x="1191" y="45"/>
                  </a:cxn>
                  <a:cxn ang="0">
                    <a:pos x="1229" y="59"/>
                  </a:cxn>
                  <a:cxn ang="0">
                    <a:pos x="1252" y="70"/>
                  </a:cxn>
                  <a:cxn ang="0">
                    <a:pos x="1261" y="85"/>
                  </a:cxn>
                  <a:cxn ang="0">
                    <a:pos x="1252" y="99"/>
                  </a:cxn>
                  <a:cxn ang="0">
                    <a:pos x="1229" y="110"/>
                  </a:cxn>
                  <a:cxn ang="0">
                    <a:pos x="1191" y="122"/>
                  </a:cxn>
                  <a:cxn ang="0">
                    <a:pos x="1140" y="134"/>
                  </a:cxn>
                  <a:cxn ang="0">
                    <a:pos x="1077" y="143"/>
                  </a:cxn>
                  <a:cxn ang="0">
                    <a:pos x="1003" y="150"/>
                  </a:cxn>
                  <a:cxn ang="0">
                    <a:pos x="922" y="157"/>
                  </a:cxn>
                  <a:cxn ang="0">
                    <a:pos x="831" y="162"/>
                  </a:cxn>
                  <a:cxn ang="0">
                    <a:pos x="733" y="166"/>
                  </a:cxn>
                  <a:cxn ang="0">
                    <a:pos x="528" y="166"/>
                  </a:cxn>
                  <a:cxn ang="0">
                    <a:pos x="433" y="162"/>
                  </a:cxn>
                  <a:cxn ang="0">
                    <a:pos x="342" y="157"/>
                  </a:cxn>
                  <a:cxn ang="0">
                    <a:pos x="258" y="150"/>
                  </a:cxn>
                  <a:cxn ang="0">
                    <a:pos x="186" y="143"/>
                  </a:cxn>
                  <a:cxn ang="0">
                    <a:pos x="121" y="134"/>
                  </a:cxn>
                  <a:cxn ang="0">
                    <a:pos x="70" y="122"/>
                  </a:cxn>
                  <a:cxn ang="0">
                    <a:pos x="33" y="110"/>
                  </a:cxn>
                  <a:cxn ang="0">
                    <a:pos x="10" y="99"/>
                  </a:cxn>
                  <a:cxn ang="0">
                    <a:pos x="0" y="85"/>
                  </a:cxn>
                  <a:cxn ang="0">
                    <a:pos x="10" y="70"/>
                  </a:cxn>
                  <a:cxn ang="0">
                    <a:pos x="33" y="59"/>
                  </a:cxn>
                  <a:cxn ang="0">
                    <a:pos x="70" y="45"/>
                  </a:cxn>
                  <a:cxn ang="0">
                    <a:pos x="121" y="35"/>
                  </a:cxn>
                  <a:cxn ang="0">
                    <a:pos x="186" y="26"/>
                  </a:cxn>
                  <a:cxn ang="0">
                    <a:pos x="258" y="17"/>
                  </a:cxn>
                  <a:cxn ang="0">
                    <a:pos x="342" y="10"/>
                  </a:cxn>
                  <a:cxn ang="0">
                    <a:pos x="433" y="5"/>
                  </a:cxn>
                  <a:cxn ang="0">
                    <a:pos x="528" y="0"/>
                  </a:cxn>
                </a:cxnLst>
                <a:rect l="0" t="0" r="r" b="b"/>
                <a:pathLst>
                  <a:path w="1261" h="166">
                    <a:moveTo>
                      <a:pt x="528" y="0"/>
                    </a:moveTo>
                    <a:lnTo>
                      <a:pt x="733" y="0"/>
                    </a:lnTo>
                    <a:lnTo>
                      <a:pt x="831" y="5"/>
                    </a:lnTo>
                    <a:lnTo>
                      <a:pt x="922" y="10"/>
                    </a:lnTo>
                    <a:lnTo>
                      <a:pt x="1003" y="17"/>
                    </a:lnTo>
                    <a:lnTo>
                      <a:pt x="1077" y="26"/>
                    </a:lnTo>
                    <a:lnTo>
                      <a:pt x="1140" y="35"/>
                    </a:lnTo>
                    <a:lnTo>
                      <a:pt x="1191" y="45"/>
                    </a:lnTo>
                    <a:lnTo>
                      <a:pt x="1229" y="59"/>
                    </a:lnTo>
                    <a:lnTo>
                      <a:pt x="1252" y="70"/>
                    </a:lnTo>
                    <a:lnTo>
                      <a:pt x="1261" y="85"/>
                    </a:lnTo>
                    <a:lnTo>
                      <a:pt x="1252" y="99"/>
                    </a:lnTo>
                    <a:lnTo>
                      <a:pt x="1229" y="110"/>
                    </a:lnTo>
                    <a:lnTo>
                      <a:pt x="1191" y="122"/>
                    </a:lnTo>
                    <a:lnTo>
                      <a:pt x="1140" y="134"/>
                    </a:lnTo>
                    <a:lnTo>
                      <a:pt x="1077" y="143"/>
                    </a:lnTo>
                    <a:lnTo>
                      <a:pt x="1003" y="150"/>
                    </a:lnTo>
                    <a:lnTo>
                      <a:pt x="922" y="157"/>
                    </a:lnTo>
                    <a:lnTo>
                      <a:pt x="831" y="162"/>
                    </a:lnTo>
                    <a:lnTo>
                      <a:pt x="733" y="166"/>
                    </a:lnTo>
                    <a:lnTo>
                      <a:pt x="528" y="166"/>
                    </a:lnTo>
                    <a:lnTo>
                      <a:pt x="433" y="162"/>
                    </a:lnTo>
                    <a:lnTo>
                      <a:pt x="342" y="157"/>
                    </a:lnTo>
                    <a:lnTo>
                      <a:pt x="258" y="150"/>
                    </a:lnTo>
                    <a:lnTo>
                      <a:pt x="186" y="143"/>
                    </a:lnTo>
                    <a:lnTo>
                      <a:pt x="121" y="134"/>
                    </a:lnTo>
                    <a:lnTo>
                      <a:pt x="70" y="122"/>
                    </a:lnTo>
                    <a:lnTo>
                      <a:pt x="33" y="110"/>
                    </a:lnTo>
                    <a:lnTo>
                      <a:pt x="10" y="99"/>
                    </a:lnTo>
                    <a:lnTo>
                      <a:pt x="0" y="85"/>
                    </a:lnTo>
                    <a:lnTo>
                      <a:pt x="10" y="70"/>
                    </a:lnTo>
                    <a:lnTo>
                      <a:pt x="33" y="59"/>
                    </a:lnTo>
                    <a:lnTo>
                      <a:pt x="70" y="45"/>
                    </a:lnTo>
                    <a:lnTo>
                      <a:pt x="121" y="35"/>
                    </a:lnTo>
                    <a:lnTo>
                      <a:pt x="186" y="26"/>
                    </a:lnTo>
                    <a:lnTo>
                      <a:pt x="258" y="17"/>
                    </a:lnTo>
                    <a:lnTo>
                      <a:pt x="342" y="10"/>
                    </a:lnTo>
                    <a:lnTo>
                      <a:pt x="433" y="5"/>
                    </a:lnTo>
                    <a:lnTo>
                      <a:pt x="528" y="0"/>
                    </a:lnTo>
                    <a:close/>
                  </a:path>
                </a:pathLst>
              </a:custGeom>
              <a:solidFill>
                <a:srgbClr val="4D7620"/>
              </a:solidFill>
              <a:ln w="0">
                <a:noFill/>
                <a:prstDash val="solid"/>
                <a:round/>
                <a:headEnd/>
                <a:tailEnd/>
              </a:ln>
            </p:spPr>
            <p:txBody>
              <a:bodyPr vert="horz" wrap="square" lIns="91440" tIns="45720" rIns="91440" bIns="45720" numCol="1" anchor="t" anchorCtr="0" compatLnSpc="1">
                <a:prstTxWarp prst="textNoShape">
                  <a:avLst/>
                </a:prstTxWarp>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endParaRPr lang="en-US" dirty="0"/>
              </a:p>
            </p:txBody>
          </p:sp>
        </p:grpSp>
        <p:grpSp>
          <p:nvGrpSpPr>
            <p:cNvPr id="13" name="Group 12">
              <a:extLst>
                <a:ext uri="{FF2B5EF4-FFF2-40B4-BE49-F238E27FC236}">
                  <a16:creationId xmlns:a16="http://schemas.microsoft.com/office/drawing/2014/main" id="{A871C20B-4EF4-4C9A-A5C5-86FC00F06BA1}"/>
                </a:ext>
              </a:extLst>
            </p:cNvPr>
            <p:cNvGrpSpPr/>
            <p:nvPr/>
          </p:nvGrpSpPr>
          <p:grpSpPr>
            <a:xfrm>
              <a:off x="5537270" y="2291020"/>
              <a:ext cx="1455690" cy="2178917"/>
              <a:chOff x="5775372" y="1722213"/>
              <a:chExt cx="1151664" cy="1723844"/>
            </a:xfrm>
          </p:grpSpPr>
          <p:sp>
            <p:nvSpPr>
              <p:cNvPr id="14" name="TextBox 14">
                <a:extLst>
                  <a:ext uri="{FF2B5EF4-FFF2-40B4-BE49-F238E27FC236}">
                    <a16:creationId xmlns:a16="http://schemas.microsoft.com/office/drawing/2014/main" id="{23DCCF51-3EAF-49FD-B689-8ECECD898DF7}"/>
                  </a:ext>
                </a:extLst>
              </p:cNvPr>
              <p:cNvSpPr txBox="1"/>
              <p:nvPr/>
            </p:nvSpPr>
            <p:spPr>
              <a:xfrm>
                <a:off x="5810447" y="1722213"/>
                <a:ext cx="1116589" cy="316546"/>
              </a:xfrm>
              <a:prstGeom prst="rect">
                <a:avLst/>
              </a:prstGeom>
              <a:noFill/>
              <a:effectLst/>
            </p:spPr>
            <p:txBody>
              <a:bodyPr wrap="squar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defTabSz="685800"/>
                <a:r>
                  <a:rPr lang="en-US" sz="2000" dirty="0">
                    <a:solidFill>
                      <a:prstClr val="black"/>
                    </a:solidFill>
                    <a:latin typeface="Calibri (Body)"/>
                  </a:rPr>
                  <a:t>sap.ui5</a:t>
                </a:r>
              </a:p>
            </p:txBody>
          </p:sp>
          <p:sp>
            <p:nvSpPr>
              <p:cNvPr id="15" name="TextBox 52">
                <a:extLst>
                  <a:ext uri="{FF2B5EF4-FFF2-40B4-BE49-F238E27FC236}">
                    <a16:creationId xmlns:a16="http://schemas.microsoft.com/office/drawing/2014/main" id="{D0231A58-FAFD-4045-9E8A-625561F6DC69}"/>
                  </a:ext>
                </a:extLst>
              </p:cNvPr>
              <p:cNvSpPr txBox="1"/>
              <p:nvPr/>
            </p:nvSpPr>
            <p:spPr>
              <a:xfrm>
                <a:off x="5775372" y="2407920"/>
                <a:ext cx="852491" cy="340895"/>
              </a:xfrm>
              <a:prstGeom prst="rect">
                <a:avLst/>
              </a:prstGeom>
              <a:noFill/>
              <a:effectLst/>
            </p:spPr>
            <p:txBody>
              <a:bodyPr wrap="non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defTabSz="685800"/>
                <a:r>
                  <a:rPr lang="en-US" sz="2200" dirty="0">
                    <a:solidFill>
                      <a:prstClr val="black"/>
                    </a:solidFill>
                    <a:latin typeface="Calibri (Body)"/>
                  </a:rPr>
                  <a:t>sap.app</a:t>
                </a:r>
              </a:p>
            </p:txBody>
          </p:sp>
          <p:sp>
            <p:nvSpPr>
              <p:cNvPr id="16" name="TextBox 53">
                <a:extLst>
                  <a:ext uri="{FF2B5EF4-FFF2-40B4-BE49-F238E27FC236}">
                    <a16:creationId xmlns:a16="http://schemas.microsoft.com/office/drawing/2014/main" id="{F78AB7B6-21F9-4E77-BD37-92A53F5EAEAA}"/>
                  </a:ext>
                </a:extLst>
              </p:cNvPr>
              <p:cNvSpPr txBox="1"/>
              <p:nvPr/>
            </p:nvSpPr>
            <p:spPr>
              <a:xfrm>
                <a:off x="5836245" y="3161773"/>
                <a:ext cx="622478" cy="284284"/>
              </a:xfrm>
              <a:prstGeom prst="rect">
                <a:avLst/>
              </a:prstGeom>
              <a:noFill/>
              <a:effectLst/>
            </p:spPr>
            <p:txBody>
              <a:bodyPr wrap="none" rtlCol="0">
                <a:spAutoFit/>
              </a:bodyPr>
              <a:ls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a:lstStyle>
              <a:p>
                <a:pPr defTabSz="685800"/>
                <a:r>
                  <a:rPr lang="en-US" dirty="0">
                    <a:solidFill>
                      <a:schemeClr val="bg1"/>
                    </a:solidFill>
                    <a:latin typeface="Calibri (Body)"/>
                  </a:rPr>
                  <a:t>sap.ui</a:t>
                </a:r>
              </a:p>
            </p:txBody>
          </p:sp>
        </p:grpSp>
      </p:grpSp>
      <p:sp>
        <p:nvSpPr>
          <p:cNvPr id="35" name="Oval 34">
            <a:extLst>
              <a:ext uri="{FF2B5EF4-FFF2-40B4-BE49-F238E27FC236}">
                <a16:creationId xmlns:a16="http://schemas.microsoft.com/office/drawing/2014/main" id="{CFB91A43-8908-4B78-8585-3908EE14A041}"/>
              </a:ext>
            </a:extLst>
          </p:cNvPr>
          <p:cNvSpPr/>
          <p:nvPr/>
        </p:nvSpPr>
        <p:spPr>
          <a:xfrm>
            <a:off x="8973405" y="4479922"/>
            <a:ext cx="143435" cy="143435"/>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218987" rtl="0" eaLnBrk="1" latinLnBrk="0" hangingPunct="1">
              <a:defRPr sz="2400" kern="1200">
                <a:solidFill>
                  <a:schemeClr val="lt1"/>
                </a:solidFill>
                <a:latin typeface="+mn-lt"/>
                <a:ea typeface="+mn-ea"/>
                <a:cs typeface="+mn-cs"/>
              </a:defRPr>
            </a:lvl1pPr>
            <a:lvl2pPr marL="609493" algn="l" defTabSz="1218987" rtl="0" eaLnBrk="1" latinLnBrk="0" hangingPunct="1">
              <a:defRPr sz="2400" kern="1200">
                <a:solidFill>
                  <a:schemeClr val="lt1"/>
                </a:solidFill>
                <a:latin typeface="+mn-lt"/>
                <a:ea typeface="+mn-ea"/>
                <a:cs typeface="+mn-cs"/>
              </a:defRPr>
            </a:lvl2pPr>
            <a:lvl3pPr marL="1218987" algn="l" defTabSz="1218987" rtl="0" eaLnBrk="1" latinLnBrk="0" hangingPunct="1">
              <a:defRPr sz="2400" kern="1200">
                <a:solidFill>
                  <a:schemeClr val="lt1"/>
                </a:solidFill>
                <a:latin typeface="+mn-lt"/>
                <a:ea typeface="+mn-ea"/>
                <a:cs typeface="+mn-cs"/>
              </a:defRPr>
            </a:lvl3pPr>
            <a:lvl4pPr marL="1828480" algn="l" defTabSz="1218987" rtl="0" eaLnBrk="1" latinLnBrk="0" hangingPunct="1">
              <a:defRPr sz="2400" kern="1200">
                <a:solidFill>
                  <a:schemeClr val="lt1"/>
                </a:solidFill>
                <a:latin typeface="+mn-lt"/>
                <a:ea typeface="+mn-ea"/>
                <a:cs typeface="+mn-cs"/>
              </a:defRPr>
            </a:lvl4pPr>
            <a:lvl5pPr marL="2437973" algn="l" defTabSz="1218987" rtl="0" eaLnBrk="1" latinLnBrk="0" hangingPunct="1">
              <a:defRPr sz="2400" kern="1200">
                <a:solidFill>
                  <a:schemeClr val="lt1"/>
                </a:solidFill>
                <a:latin typeface="+mn-lt"/>
                <a:ea typeface="+mn-ea"/>
                <a:cs typeface="+mn-cs"/>
              </a:defRPr>
            </a:lvl5pPr>
            <a:lvl6pPr marL="3047467" algn="l" defTabSz="1218987" rtl="0" eaLnBrk="1" latinLnBrk="0" hangingPunct="1">
              <a:defRPr sz="2400" kern="1200">
                <a:solidFill>
                  <a:schemeClr val="lt1"/>
                </a:solidFill>
                <a:latin typeface="+mn-lt"/>
                <a:ea typeface="+mn-ea"/>
                <a:cs typeface="+mn-cs"/>
              </a:defRPr>
            </a:lvl6pPr>
            <a:lvl7pPr marL="3656960" algn="l" defTabSz="1218987" rtl="0" eaLnBrk="1" latinLnBrk="0" hangingPunct="1">
              <a:defRPr sz="2400" kern="1200">
                <a:solidFill>
                  <a:schemeClr val="lt1"/>
                </a:solidFill>
                <a:latin typeface="+mn-lt"/>
                <a:ea typeface="+mn-ea"/>
                <a:cs typeface="+mn-cs"/>
              </a:defRPr>
            </a:lvl7pPr>
            <a:lvl8pPr marL="4266453" algn="l" defTabSz="1218987" rtl="0" eaLnBrk="1" latinLnBrk="0" hangingPunct="1">
              <a:defRPr sz="2400" kern="1200">
                <a:solidFill>
                  <a:schemeClr val="lt1"/>
                </a:solidFill>
                <a:latin typeface="+mn-lt"/>
                <a:ea typeface="+mn-ea"/>
                <a:cs typeface="+mn-cs"/>
              </a:defRPr>
            </a:lvl8pPr>
            <a:lvl9pPr marL="4875947" algn="l" defTabSz="1218987" rtl="0" eaLnBrk="1" latinLnBrk="0" hangingPunct="1">
              <a:defRPr sz="2400" kern="1200">
                <a:solidFill>
                  <a:schemeClr val="lt1"/>
                </a:solidFill>
                <a:latin typeface="+mn-lt"/>
                <a:ea typeface="+mn-ea"/>
                <a:cs typeface="+mn-cs"/>
              </a:defRPr>
            </a:lvl9pPr>
          </a:lstStyle>
          <a:p>
            <a:pPr algn="ctr"/>
            <a:endParaRPr lang="en-US" dirty="0"/>
          </a:p>
        </p:txBody>
      </p:sp>
      <p:sp>
        <p:nvSpPr>
          <p:cNvPr id="36" name="Footer Placeholder 45">
            <a:extLst>
              <a:ext uri="{FF2B5EF4-FFF2-40B4-BE49-F238E27FC236}">
                <a16:creationId xmlns:a16="http://schemas.microsoft.com/office/drawing/2014/main" id="{DB31CAD3-7168-4953-BF78-E19FEAC3C719}"/>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Tree>
    <p:extLst>
      <p:ext uri="{BB962C8B-B14F-4D97-AF65-F5344CB8AC3E}">
        <p14:creationId xmlns:p14="http://schemas.microsoft.com/office/powerpoint/2010/main" val="1770418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965E64-B750-4728-8BB2-638C69873E6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80678" y="71203"/>
            <a:ext cx="716699" cy="707887"/>
          </a:xfrm>
          <a:prstGeom prst="rect">
            <a:avLst/>
          </a:prstGeom>
        </p:spPr>
      </p:pic>
      <p:sp>
        <p:nvSpPr>
          <p:cNvPr id="5" name="Title 3">
            <a:extLst>
              <a:ext uri="{FF2B5EF4-FFF2-40B4-BE49-F238E27FC236}">
                <a16:creationId xmlns:a16="http://schemas.microsoft.com/office/drawing/2014/main" id="{48773559-08F1-47B9-B07F-E3A8BBF17AA4}"/>
              </a:ext>
            </a:extLst>
          </p:cNvPr>
          <p:cNvSpPr txBox="1">
            <a:spLocks/>
          </p:cNvSpPr>
          <p:nvPr/>
        </p:nvSpPr>
        <p:spPr>
          <a:xfrm>
            <a:off x="261763" y="188640"/>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2 </a:t>
            </a:r>
          </a:p>
        </p:txBody>
      </p:sp>
      <p:sp>
        <p:nvSpPr>
          <p:cNvPr id="6" name="TextBox 5">
            <a:extLst>
              <a:ext uri="{FF2B5EF4-FFF2-40B4-BE49-F238E27FC236}">
                <a16:creationId xmlns:a16="http://schemas.microsoft.com/office/drawing/2014/main" id="{814CA5A5-F77F-4183-8247-7E56ED10E1C4}"/>
              </a:ext>
            </a:extLst>
          </p:cNvPr>
          <p:cNvSpPr txBox="1"/>
          <p:nvPr/>
        </p:nvSpPr>
        <p:spPr>
          <a:xfrm>
            <a:off x="261764" y="899721"/>
            <a:ext cx="11118914" cy="1477328"/>
          </a:xfrm>
          <a:prstGeom prst="rect">
            <a:avLst/>
          </a:prstGeom>
          <a:noFill/>
        </p:spPr>
        <p:txBody>
          <a:bodyPr wrap="square" rtlCol="0">
            <a:spAutoFit/>
          </a:bodyPr>
          <a:lstStyle/>
          <a:p>
            <a:pPr algn="just"/>
            <a:r>
              <a:rPr lang="en-US" dirty="0"/>
              <a:t>In this exercise we add delete mode</a:t>
            </a:r>
          </a:p>
          <a:p>
            <a:pPr marL="285750" indent="-285750" algn="just">
              <a:buFont typeface="Wingdings" panose="05000000000000000000" pitchFamily="2" charset="2"/>
              <a:buChar char="§"/>
            </a:pPr>
            <a:r>
              <a:rPr lang="en-US" dirty="0">
                <a:hlinkClick r:id="rId3"/>
              </a:rPr>
              <a:t>view1.controller.js</a:t>
            </a:r>
            <a:endParaRPr lang="en-US" dirty="0"/>
          </a:p>
          <a:p>
            <a:pPr marL="285750" indent="-285750" algn="just">
              <a:buFont typeface="Wingdings" panose="05000000000000000000" pitchFamily="2" charset="2"/>
              <a:buChar char="§"/>
            </a:pPr>
            <a:r>
              <a:rPr lang="en-US" dirty="0">
                <a:hlinkClick r:id="rId4"/>
              </a:rPr>
              <a:t>View1.view.xml</a:t>
            </a:r>
            <a:endParaRPr lang="en-US" dirty="0"/>
          </a:p>
          <a:p>
            <a:pPr marL="285750" indent="-285750" algn="just">
              <a:buFont typeface="Wingdings" panose="05000000000000000000" pitchFamily="2" charset="2"/>
              <a:buChar char="§"/>
            </a:pPr>
            <a:r>
              <a:rPr lang="en-US" dirty="0">
                <a:hlinkClick r:id="rId5"/>
              </a:rPr>
              <a:t>Fruitdata.json</a:t>
            </a:r>
            <a:endParaRPr lang="en-US" dirty="0"/>
          </a:p>
          <a:p>
            <a:pPr marL="285750" indent="-285750" algn="just">
              <a:buFont typeface="Wingdings" panose="05000000000000000000" pitchFamily="2" charset="2"/>
              <a:buChar char="§"/>
            </a:pPr>
            <a:r>
              <a:rPr lang="en-US" dirty="0">
                <a:hlinkClick r:id="rId6"/>
              </a:rPr>
              <a:t>manifest.json</a:t>
            </a:r>
            <a:endParaRPr lang="en-US" dirty="0"/>
          </a:p>
        </p:txBody>
      </p:sp>
      <p:sp>
        <p:nvSpPr>
          <p:cNvPr id="7" name="Footer Placeholder 45">
            <a:extLst>
              <a:ext uri="{FF2B5EF4-FFF2-40B4-BE49-F238E27FC236}">
                <a16:creationId xmlns:a16="http://schemas.microsoft.com/office/drawing/2014/main" id="{CD71E98C-8BBB-4D72-9096-1CF75A5BB281}"/>
              </a:ext>
            </a:extLst>
          </p:cNvPr>
          <p:cNvSpPr>
            <a:spLocks noGrp="1"/>
          </p:cNvSpPr>
          <p:nvPr>
            <p:ph type="ftr" sz="quarter" idx="11"/>
          </p:nvPr>
        </p:nvSpPr>
        <p:spPr>
          <a:xfrm>
            <a:off x="9562298" y="6566173"/>
            <a:ext cx="2612903" cy="278992"/>
          </a:xfrm>
        </p:spPr>
        <p:txBody>
          <a:bodyPr/>
          <a:lstStyle/>
          <a:p>
            <a:pPr algn="r"/>
            <a:r>
              <a:rPr lang="en-US" b="1" dirty="0">
                <a:solidFill>
                  <a:schemeClr val="tx1"/>
                </a:solidFill>
              </a:rPr>
              <a:t>Trainer: Anubhav Oberoy &amp; Nishan</a:t>
            </a:r>
          </a:p>
        </p:txBody>
      </p:sp>
      <p:sp>
        <p:nvSpPr>
          <p:cNvPr id="8" name="Title 3">
            <a:extLst>
              <a:ext uri="{FF2B5EF4-FFF2-40B4-BE49-F238E27FC236}">
                <a16:creationId xmlns:a16="http://schemas.microsoft.com/office/drawing/2014/main" id="{C617BA5C-0A33-4C9D-9A53-DC986AED86D8}"/>
              </a:ext>
            </a:extLst>
          </p:cNvPr>
          <p:cNvSpPr txBox="1">
            <a:spLocks/>
          </p:cNvSpPr>
          <p:nvPr/>
        </p:nvSpPr>
        <p:spPr>
          <a:xfrm>
            <a:off x="261763" y="2638742"/>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3 </a:t>
            </a:r>
          </a:p>
        </p:txBody>
      </p:sp>
      <p:sp>
        <p:nvSpPr>
          <p:cNvPr id="9" name="TextBox 8">
            <a:extLst>
              <a:ext uri="{FF2B5EF4-FFF2-40B4-BE49-F238E27FC236}">
                <a16:creationId xmlns:a16="http://schemas.microsoft.com/office/drawing/2014/main" id="{45D6A99E-57B6-475A-AE82-17DCB00946FF}"/>
              </a:ext>
            </a:extLst>
          </p:cNvPr>
          <p:cNvSpPr txBox="1"/>
          <p:nvPr/>
        </p:nvSpPr>
        <p:spPr>
          <a:xfrm>
            <a:off x="397163" y="3328492"/>
            <a:ext cx="6096000" cy="923330"/>
          </a:xfrm>
          <a:prstGeom prst="rect">
            <a:avLst/>
          </a:prstGeom>
          <a:noFill/>
        </p:spPr>
        <p:txBody>
          <a:bodyPr wrap="square">
            <a:spAutoFit/>
          </a:bodyPr>
          <a:lstStyle/>
          <a:p>
            <a:pPr algn="just"/>
            <a:r>
              <a:rPr lang="en-US" dirty="0"/>
              <a:t>In this exercise we add </a:t>
            </a:r>
            <a:r>
              <a:rPr lang="en-US" dirty="0" err="1"/>
              <a:t>singleSelectorMaster</a:t>
            </a:r>
            <a:r>
              <a:rPr lang="en-US" dirty="0"/>
              <a:t> mode</a:t>
            </a:r>
          </a:p>
          <a:p>
            <a:pPr marL="285750" indent="-285750" algn="just">
              <a:buFont typeface="Wingdings" panose="05000000000000000000" pitchFamily="2" charset="2"/>
              <a:buChar char="§"/>
            </a:pPr>
            <a:r>
              <a:rPr lang="en-US" dirty="0">
                <a:hlinkClick r:id="rId7"/>
              </a:rPr>
              <a:t>view1.controller.js</a:t>
            </a:r>
            <a:endParaRPr lang="en-US" dirty="0"/>
          </a:p>
          <a:p>
            <a:pPr marL="285750" indent="-285750" algn="just">
              <a:buFont typeface="Wingdings" panose="05000000000000000000" pitchFamily="2" charset="2"/>
              <a:buChar char="§"/>
            </a:pPr>
            <a:r>
              <a:rPr lang="en-US" dirty="0">
                <a:hlinkClick r:id="rId8"/>
              </a:rPr>
              <a:t>View1.view.xml</a:t>
            </a:r>
            <a:endParaRPr lang="en-US" dirty="0"/>
          </a:p>
        </p:txBody>
      </p:sp>
      <p:pic>
        <p:nvPicPr>
          <p:cNvPr id="1026" name="Picture 2" descr="Studying Abroad | Top Universities">
            <a:extLst>
              <a:ext uri="{FF2B5EF4-FFF2-40B4-BE49-F238E27FC236}">
                <a16:creationId xmlns:a16="http://schemas.microsoft.com/office/drawing/2014/main" id="{7BCA1717-9E5E-4685-B71F-06324A819CB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025942" y="2078479"/>
            <a:ext cx="3200590" cy="2862975"/>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3">
            <a:extLst>
              <a:ext uri="{FF2B5EF4-FFF2-40B4-BE49-F238E27FC236}">
                <a16:creationId xmlns:a16="http://schemas.microsoft.com/office/drawing/2014/main" id="{9219CF25-1533-4984-9C5E-39A548DC85AB}"/>
              </a:ext>
            </a:extLst>
          </p:cNvPr>
          <p:cNvSpPr txBox="1">
            <a:spLocks/>
          </p:cNvSpPr>
          <p:nvPr/>
        </p:nvSpPr>
        <p:spPr>
          <a:xfrm>
            <a:off x="232578" y="4670648"/>
            <a:ext cx="11118913" cy="71108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Cooper Black" panose="0208090404030B020404" pitchFamily="18" charset="0"/>
              </a:rPr>
              <a:t>Exercise 4 </a:t>
            </a:r>
          </a:p>
        </p:txBody>
      </p:sp>
      <p:sp>
        <p:nvSpPr>
          <p:cNvPr id="12" name="TextBox 11">
            <a:extLst>
              <a:ext uri="{FF2B5EF4-FFF2-40B4-BE49-F238E27FC236}">
                <a16:creationId xmlns:a16="http://schemas.microsoft.com/office/drawing/2014/main" id="{DAB54D6C-34EB-4D46-9D08-59F32F26F5A2}"/>
              </a:ext>
            </a:extLst>
          </p:cNvPr>
          <p:cNvSpPr txBox="1"/>
          <p:nvPr/>
        </p:nvSpPr>
        <p:spPr>
          <a:xfrm>
            <a:off x="327890" y="5338890"/>
            <a:ext cx="6096000" cy="646331"/>
          </a:xfrm>
          <a:prstGeom prst="rect">
            <a:avLst/>
          </a:prstGeom>
          <a:noFill/>
        </p:spPr>
        <p:txBody>
          <a:bodyPr wrap="square">
            <a:spAutoFit/>
          </a:bodyPr>
          <a:lstStyle/>
          <a:p>
            <a:pPr algn="just"/>
            <a:r>
              <a:rPr lang="en-US" dirty="0"/>
              <a:t>In this exercise we add grouping and Sorting</a:t>
            </a:r>
          </a:p>
          <a:p>
            <a:pPr marL="285750" indent="-285750" algn="just">
              <a:buFont typeface="Wingdings" panose="05000000000000000000" pitchFamily="2" charset="2"/>
              <a:buChar char="§"/>
            </a:pPr>
            <a:r>
              <a:rPr lang="en-US" dirty="0">
                <a:hlinkClick r:id="rId10"/>
              </a:rPr>
              <a:t>View1.view.xml</a:t>
            </a:r>
            <a:endParaRPr lang="en-US" dirty="0"/>
          </a:p>
        </p:txBody>
      </p:sp>
    </p:spTree>
    <p:extLst>
      <p:ext uri="{BB962C8B-B14F-4D97-AF65-F5344CB8AC3E}">
        <p14:creationId xmlns:p14="http://schemas.microsoft.com/office/powerpoint/2010/main" val="33625602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4577</TotalTime>
  <Words>744</Words>
  <Application>Microsoft Office PowerPoint</Application>
  <PresentationFormat>Widescreen</PresentationFormat>
  <Paragraphs>144</Paragraphs>
  <Slides>13</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Calibri</vt:lpstr>
      <vt:lpstr>Calibri (Body)</vt:lpstr>
      <vt:lpstr>Calibri Light</vt:lpstr>
      <vt:lpstr>Cooper Black</vt:lpstr>
      <vt:lpstr>Open Sans</vt:lpstr>
      <vt:lpstr>Segoe UI</vt:lpstr>
      <vt:lpstr>Wingdings</vt:lpstr>
      <vt:lpstr>Office Theme</vt:lpstr>
      <vt:lpstr>PowerPoint Presentation</vt:lpstr>
      <vt:lpstr>PowerPoint Presentation</vt:lpstr>
      <vt:lpstr>List Control</vt:lpstr>
      <vt:lpstr>PowerPoint Presentation</vt:lpstr>
      <vt:lpstr>PowerPoint Presentation</vt:lpstr>
      <vt:lpstr>What is manifest.json ?</vt:lpstr>
      <vt:lpstr>PowerPoint Presentation</vt:lpstr>
      <vt:lpstr>Three Sections of manifest.json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cvedi@soyuztechnologies.com</dc:creator>
  <cp:lastModifiedBy>kuldeep singh shekhawat</cp:lastModifiedBy>
  <cp:revision>72</cp:revision>
  <dcterms:created xsi:type="dcterms:W3CDTF">2021-09-02T13:28:35Z</dcterms:created>
  <dcterms:modified xsi:type="dcterms:W3CDTF">2021-09-20T07:18:28Z</dcterms:modified>
</cp:coreProperties>
</file>

<file path=docProps/thumbnail.jpeg>
</file>